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1"/>
  </p:notesMasterIdLst>
  <p:sldIdLst>
    <p:sldId id="284" r:id="rId5"/>
    <p:sldId id="294" r:id="rId6"/>
    <p:sldId id="3558" r:id="rId7"/>
    <p:sldId id="3559" r:id="rId8"/>
    <p:sldId id="3561" r:id="rId9"/>
    <p:sldId id="3560" r:id="rId10"/>
    <p:sldId id="3562" r:id="rId11"/>
    <p:sldId id="3566" r:id="rId12"/>
    <p:sldId id="3568" r:id="rId13"/>
    <p:sldId id="3569" r:id="rId14"/>
    <p:sldId id="3574" r:id="rId15"/>
    <p:sldId id="3576" r:id="rId16"/>
    <p:sldId id="3572" r:id="rId17"/>
    <p:sldId id="3575" r:id="rId18"/>
    <p:sldId id="3577" r:id="rId19"/>
    <p:sldId id="3573" r:id="rId20"/>
  </p:sldIdLst>
  <p:sldSz cx="12192000" cy="6858000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87D5E08-824A-4D35-BB68-C7EA61B18721}">
          <p14:sldIdLst>
            <p14:sldId id="284"/>
            <p14:sldId id="294"/>
            <p14:sldId id="3558"/>
            <p14:sldId id="3559"/>
            <p14:sldId id="3561"/>
            <p14:sldId id="3560"/>
            <p14:sldId id="3562"/>
            <p14:sldId id="3566"/>
            <p14:sldId id="3568"/>
            <p14:sldId id="3569"/>
            <p14:sldId id="3574"/>
            <p14:sldId id="3576"/>
            <p14:sldId id="3572"/>
            <p14:sldId id="3575"/>
            <p14:sldId id="3577"/>
            <p14:sldId id="35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463"/>
    <a:srgbClr val="5D8988"/>
    <a:srgbClr val="275B5A"/>
    <a:srgbClr val="FF0000"/>
    <a:srgbClr val="277872"/>
    <a:srgbClr val="16534D"/>
    <a:srgbClr val="30A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6" autoAdjust="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4FFA9-B4D1-471A-8802-6D3841812F29}" type="doc">
      <dgm:prSet loTypeId="urn:microsoft.com/office/officeart/2005/8/layout/hChevron3" loCatId="process" qsTypeId="urn:microsoft.com/office/officeart/2005/8/quickstyle/simple2" qsCatId="simple" csTypeId="urn:microsoft.com/office/officeart/2005/8/colors/accent0_3" csCatId="mainScheme" phldr="1"/>
      <dgm:spPr/>
    </dgm:pt>
    <dgm:pt modelId="{AA4E8B0C-8622-4143-BCE4-5F28FCBC9E74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설명회</a:t>
          </a:r>
        </a:p>
      </dgm:t>
    </dgm:pt>
    <dgm:pt modelId="{56356ABA-42D3-4707-978B-DF956B5696B9}" type="par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D8613139-39B4-4BE6-8923-6AA3C52639BB}" type="sib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12E47AD5-7F44-4B0F-8202-DCFCE55030CB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2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</a:p>
      </dgm:t>
    </dgm:pt>
    <dgm:pt modelId="{766D369D-91E1-4A30-BCD7-37EEDB1419ED}" type="par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75D00605-7D2D-488D-A1AF-15F0C35F1EA0}" type="sib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0F3D8896-8948-4D13-97C0-E0AE07C89449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3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A730614-241F-4D6D-B211-ADE985A8992E}" type="par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8D40C3E5-ACA1-40FE-A65E-2710A9ECEDB4}" type="sib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974D72E1-5AF4-4BBA-A148-FC855FA7419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8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과제 발굴 </a:t>
          </a:r>
          <a:endParaRPr lang="en-US" altLang="ko-KR" sz="18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8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워크숍</a:t>
          </a:r>
        </a:p>
      </dgm:t>
    </dgm:pt>
    <dgm:pt modelId="{6C3D868D-36A5-457D-9050-F71B953AA8A0}" type="par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DDFC761D-CE86-430E-A8C3-CBFCECB78398}" type="sib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C55F996A-DABF-46A9-8DCA-AAC6CD3024A3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1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 </a:t>
          </a:r>
        </a:p>
      </dgm:t>
    </dgm:pt>
    <dgm:pt modelId="{AB09B032-B19A-4FBE-B8F2-506531D48B49}" type="par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18B79FED-6C33-4E27-A273-36887D3C44F6}" type="sib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8EFE6A1C-2C3E-43D1-B934-33A7CEE7ED75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4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3421BCBF-E382-4548-8A10-1D7C5A97970D}" type="parTrans" cxnId="{267A8C5D-3416-4B8F-9DD9-38DF4DCBDC3E}">
      <dgm:prSet/>
      <dgm:spPr/>
      <dgm:t>
        <a:bodyPr/>
        <a:lstStyle/>
        <a:p>
          <a:pPr latinLnBrk="1"/>
          <a:endParaRPr lang="ko-KR" altLang="en-US"/>
        </a:p>
      </dgm:t>
    </dgm:pt>
    <dgm:pt modelId="{FDB63C1B-49EE-4FEA-BC3D-E0064B015132}" type="sibTrans" cxnId="{267A8C5D-3416-4B8F-9DD9-38DF4DCBDC3E}">
      <dgm:prSet/>
      <dgm:spPr/>
      <dgm:t>
        <a:bodyPr/>
        <a:lstStyle/>
        <a:p>
          <a:pPr latinLnBrk="1"/>
          <a:endParaRPr lang="ko-KR" altLang="en-US"/>
        </a:p>
      </dgm:t>
    </dgm:pt>
    <dgm:pt modelId="{5991CB7E-04E4-498A-8006-B2719F16E91D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5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5D45E51-ADE4-4F6B-9436-14343E5EDC16}" type="parTrans" cxnId="{92795F36-DDEE-4D96-ADA3-4CFB6F7A6067}">
      <dgm:prSet/>
      <dgm:spPr/>
      <dgm:t>
        <a:bodyPr/>
        <a:lstStyle/>
        <a:p>
          <a:pPr latinLnBrk="1"/>
          <a:endParaRPr lang="ko-KR" altLang="en-US"/>
        </a:p>
      </dgm:t>
    </dgm:pt>
    <dgm:pt modelId="{8AAA4BAE-F473-4CB3-9857-642F7D7A5E93}" type="sibTrans" cxnId="{92795F36-DDEE-4D96-ADA3-4CFB6F7A6067}">
      <dgm:prSet/>
      <dgm:spPr/>
      <dgm:t>
        <a:bodyPr/>
        <a:lstStyle/>
        <a:p>
          <a:pPr latinLnBrk="1"/>
          <a:endParaRPr lang="ko-KR" altLang="en-US"/>
        </a:p>
      </dgm:t>
    </dgm:pt>
    <dgm:pt modelId="{C23A6FAE-8B81-40E2-8C78-FE9E6E791C0B}" type="pres">
      <dgm:prSet presAssocID="{BA84FFA9-B4D1-471A-8802-6D3841812F29}" presName="Name0" presStyleCnt="0">
        <dgm:presLayoutVars>
          <dgm:dir/>
          <dgm:resizeHandles val="exact"/>
        </dgm:presLayoutVars>
      </dgm:prSet>
      <dgm:spPr/>
    </dgm:pt>
    <dgm:pt modelId="{6DC63210-1E58-4884-BBFA-B6127E97405A}" type="pres">
      <dgm:prSet presAssocID="{AA4E8B0C-8622-4143-BCE4-5F28FCBC9E74}" presName="parTxOnly" presStyleLbl="node1" presStyleIdx="0" presStyleCnt="7" custLinFactNeighborX="-3127" custLinFactNeighborY="-6547">
        <dgm:presLayoutVars>
          <dgm:bulletEnabled val="1"/>
        </dgm:presLayoutVars>
      </dgm:prSet>
      <dgm:spPr/>
    </dgm:pt>
    <dgm:pt modelId="{E000B436-6ED9-4A64-ABA7-6B43D471A123}" type="pres">
      <dgm:prSet presAssocID="{D8613139-39B4-4BE6-8923-6AA3C52639BB}" presName="parSpace" presStyleCnt="0"/>
      <dgm:spPr/>
    </dgm:pt>
    <dgm:pt modelId="{0F05D858-64E5-4122-9868-87785E908F08}" type="pres">
      <dgm:prSet presAssocID="{974D72E1-5AF4-4BBA-A148-FC855FA74192}" presName="parTxOnly" presStyleLbl="node1" presStyleIdx="1" presStyleCnt="7" custLinFactNeighborX="606" custLinFactNeighborY="-6594">
        <dgm:presLayoutVars>
          <dgm:bulletEnabled val="1"/>
        </dgm:presLayoutVars>
      </dgm:prSet>
      <dgm:spPr/>
    </dgm:pt>
    <dgm:pt modelId="{2941DB8F-52DF-481C-B8A4-3B22D2DC186A}" type="pres">
      <dgm:prSet presAssocID="{DDFC761D-CE86-430E-A8C3-CBFCECB78398}" presName="parSpace" presStyleCnt="0"/>
      <dgm:spPr/>
    </dgm:pt>
    <dgm:pt modelId="{784F1ED6-EA1D-4340-AD86-A7E19E5EC38C}" type="pres">
      <dgm:prSet presAssocID="{C55F996A-DABF-46A9-8DCA-AAC6CD3024A3}" presName="parTxOnly" presStyleLbl="node1" presStyleIdx="2" presStyleCnt="7" custLinFactNeighborX="1590" custLinFactNeighborY="-6594">
        <dgm:presLayoutVars>
          <dgm:bulletEnabled val="1"/>
        </dgm:presLayoutVars>
      </dgm:prSet>
      <dgm:spPr/>
    </dgm:pt>
    <dgm:pt modelId="{D01933F3-2E86-4D46-BD8B-D181973EA6BE}" type="pres">
      <dgm:prSet presAssocID="{18B79FED-6C33-4E27-A273-36887D3C44F6}" presName="parSpace" presStyleCnt="0"/>
      <dgm:spPr/>
    </dgm:pt>
    <dgm:pt modelId="{B7BAF514-7B73-4F97-959E-C2FD87ACF7D0}" type="pres">
      <dgm:prSet presAssocID="{12E47AD5-7F44-4B0F-8202-DCFCE55030CB}" presName="parTxOnly" presStyleLbl="node1" presStyleIdx="3" presStyleCnt="7" custLinFactNeighborX="-16763" custLinFactNeighborY="-6619">
        <dgm:presLayoutVars>
          <dgm:bulletEnabled val="1"/>
        </dgm:presLayoutVars>
      </dgm:prSet>
      <dgm:spPr/>
    </dgm:pt>
    <dgm:pt modelId="{91CC2E16-1C44-4DD1-AFF6-B5A98C5B0525}" type="pres">
      <dgm:prSet presAssocID="{75D00605-7D2D-488D-A1AF-15F0C35F1EA0}" presName="parSpace" presStyleCnt="0"/>
      <dgm:spPr/>
    </dgm:pt>
    <dgm:pt modelId="{BA377B06-5749-4D6C-A99E-E9BCA3DCC390}" type="pres">
      <dgm:prSet presAssocID="{0F3D8896-8948-4D13-97C0-E0AE07C89449}" presName="parTxOnly" presStyleLbl="node1" presStyleIdx="4" presStyleCnt="7" custLinFactNeighborX="-15311" custLinFactNeighborY="-6785">
        <dgm:presLayoutVars>
          <dgm:bulletEnabled val="1"/>
        </dgm:presLayoutVars>
      </dgm:prSet>
      <dgm:spPr/>
    </dgm:pt>
    <dgm:pt modelId="{91246C62-12BF-4259-9BAE-75998A838F7E}" type="pres">
      <dgm:prSet presAssocID="{8D40C3E5-ACA1-40FE-A65E-2710A9ECEDB4}" presName="parSpace" presStyleCnt="0"/>
      <dgm:spPr/>
    </dgm:pt>
    <dgm:pt modelId="{D2C9CEE5-316E-470D-967C-EFE12F6E29FA}" type="pres">
      <dgm:prSet presAssocID="{8EFE6A1C-2C3E-43D1-B934-33A7CEE7ED75}" presName="parTxOnly" presStyleLbl="node1" presStyleIdx="5" presStyleCnt="7" custLinFactNeighborX="-12227" custLinFactNeighborY="-6671">
        <dgm:presLayoutVars>
          <dgm:bulletEnabled val="1"/>
        </dgm:presLayoutVars>
      </dgm:prSet>
      <dgm:spPr/>
    </dgm:pt>
    <dgm:pt modelId="{C2C5AFC2-9ADA-4B4A-B619-59EA107EB3D1}" type="pres">
      <dgm:prSet presAssocID="{FDB63C1B-49EE-4FEA-BC3D-E0064B015132}" presName="parSpace" presStyleCnt="0"/>
      <dgm:spPr/>
    </dgm:pt>
    <dgm:pt modelId="{85DF59AB-E8CF-49DC-9C69-81CEFEAEFEBF}" type="pres">
      <dgm:prSet presAssocID="{5991CB7E-04E4-498A-8006-B2719F16E91D}" presName="parTxOnly" presStyleLbl="node1" presStyleIdx="6" presStyleCnt="7" custLinFactNeighborX="-12890" custLinFactNeighborY="-6885">
        <dgm:presLayoutVars>
          <dgm:bulletEnabled val="1"/>
        </dgm:presLayoutVars>
      </dgm:prSet>
      <dgm:spPr/>
    </dgm:pt>
  </dgm:ptLst>
  <dgm:cxnLst>
    <dgm:cxn modelId="{342E3909-0789-4CC4-9506-7A2CA57A948F}" srcId="{BA84FFA9-B4D1-471A-8802-6D3841812F29}" destId="{AA4E8B0C-8622-4143-BCE4-5F28FCBC9E74}" srcOrd="0" destOrd="0" parTransId="{56356ABA-42D3-4707-978B-DF956B5696B9}" sibTransId="{D8613139-39B4-4BE6-8923-6AA3C52639BB}"/>
    <dgm:cxn modelId="{59310116-7F63-4A00-9D3D-A8415D9B923E}" type="presOf" srcId="{5991CB7E-04E4-498A-8006-B2719F16E91D}" destId="{85DF59AB-E8CF-49DC-9C69-81CEFEAEFEBF}" srcOrd="0" destOrd="0" presId="urn:microsoft.com/office/officeart/2005/8/layout/hChevron3"/>
    <dgm:cxn modelId="{92795F36-DDEE-4D96-ADA3-4CFB6F7A6067}" srcId="{BA84FFA9-B4D1-471A-8802-6D3841812F29}" destId="{5991CB7E-04E4-498A-8006-B2719F16E91D}" srcOrd="6" destOrd="0" parTransId="{D5D45E51-ADE4-4F6B-9436-14343E5EDC16}" sibTransId="{8AAA4BAE-F473-4CB3-9857-642F7D7A5E93}"/>
    <dgm:cxn modelId="{31CA7337-95FD-42D1-B4EF-5633A20F58D1}" srcId="{BA84FFA9-B4D1-471A-8802-6D3841812F29}" destId="{0F3D8896-8948-4D13-97C0-E0AE07C89449}" srcOrd="4" destOrd="0" parTransId="{5A730614-241F-4D6D-B211-ADE985A8992E}" sibTransId="{8D40C3E5-ACA1-40FE-A65E-2710A9ECEDB4}"/>
    <dgm:cxn modelId="{630EA639-A2B0-41B3-893C-E1720322D042}" type="presOf" srcId="{BA84FFA9-B4D1-471A-8802-6D3841812F29}" destId="{C23A6FAE-8B81-40E2-8C78-FE9E6E791C0B}" srcOrd="0" destOrd="0" presId="urn:microsoft.com/office/officeart/2005/8/layout/hChevron3"/>
    <dgm:cxn modelId="{2245183B-299C-4EBD-ADD2-145E7FF538D3}" type="presOf" srcId="{C55F996A-DABF-46A9-8DCA-AAC6CD3024A3}" destId="{784F1ED6-EA1D-4340-AD86-A7E19E5EC38C}" srcOrd="0" destOrd="0" presId="urn:microsoft.com/office/officeart/2005/8/layout/hChevron3"/>
    <dgm:cxn modelId="{267A8C5D-3416-4B8F-9DD9-38DF4DCBDC3E}" srcId="{BA84FFA9-B4D1-471A-8802-6D3841812F29}" destId="{8EFE6A1C-2C3E-43D1-B934-33A7CEE7ED75}" srcOrd="5" destOrd="0" parTransId="{3421BCBF-E382-4548-8A10-1D7C5A97970D}" sibTransId="{FDB63C1B-49EE-4FEA-BC3D-E0064B015132}"/>
    <dgm:cxn modelId="{669B2341-EF8D-42D9-AA55-3B71F00A3437}" srcId="{BA84FFA9-B4D1-471A-8802-6D3841812F29}" destId="{974D72E1-5AF4-4BBA-A148-FC855FA74192}" srcOrd="1" destOrd="0" parTransId="{6C3D868D-36A5-457D-9050-F71B953AA8A0}" sibTransId="{DDFC761D-CE86-430E-A8C3-CBFCECB78398}"/>
    <dgm:cxn modelId="{54A84A42-FA77-4E52-AF07-F63A768ED630}" srcId="{BA84FFA9-B4D1-471A-8802-6D3841812F29}" destId="{12E47AD5-7F44-4B0F-8202-DCFCE55030CB}" srcOrd="3" destOrd="0" parTransId="{766D369D-91E1-4A30-BCD7-37EEDB1419ED}" sibTransId="{75D00605-7D2D-488D-A1AF-15F0C35F1EA0}"/>
    <dgm:cxn modelId="{6051A09F-B8DE-4B78-9CD9-E60463986733}" type="presOf" srcId="{0F3D8896-8948-4D13-97C0-E0AE07C89449}" destId="{BA377B06-5749-4D6C-A99E-E9BCA3DCC390}" srcOrd="0" destOrd="0" presId="urn:microsoft.com/office/officeart/2005/8/layout/hChevron3"/>
    <dgm:cxn modelId="{F2C330BA-DC06-401E-9FC6-374238ACBF5A}" type="presOf" srcId="{974D72E1-5AF4-4BBA-A148-FC855FA74192}" destId="{0F05D858-64E5-4122-9868-87785E908F08}" srcOrd="0" destOrd="0" presId="urn:microsoft.com/office/officeart/2005/8/layout/hChevron3"/>
    <dgm:cxn modelId="{6F2127CA-F8BC-4099-8519-8304CA33610B}" type="presOf" srcId="{8EFE6A1C-2C3E-43D1-B934-33A7CEE7ED75}" destId="{D2C9CEE5-316E-470D-967C-EFE12F6E29FA}" srcOrd="0" destOrd="0" presId="urn:microsoft.com/office/officeart/2005/8/layout/hChevron3"/>
    <dgm:cxn modelId="{EDD15CCC-A7FE-4ED1-A2DF-8EE709225142}" type="presOf" srcId="{12E47AD5-7F44-4B0F-8202-DCFCE55030CB}" destId="{B7BAF514-7B73-4F97-959E-C2FD87ACF7D0}" srcOrd="0" destOrd="0" presId="urn:microsoft.com/office/officeart/2005/8/layout/hChevron3"/>
    <dgm:cxn modelId="{DA5B06DF-07C6-401F-ABFF-EC8BA016AA54}" type="presOf" srcId="{AA4E8B0C-8622-4143-BCE4-5F28FCBC9E74}" destId="{6DC63210-1E58-4884-BBFA-B6127E97405A}" srcOrd="0" destOrd="0" presId="urn:microsoft.com/office/officeart/2005/8/layout/hChevron3"/>
    <dgm:cxn modelId="{C0D899E7-78DC-46BC-A668-37A3E9D12807}" srcId="{BA84FFA9-B4D1-471A-8802-6D3841812F29}" destId="{C55F996A-DABF-46A9-8DCA-AAC6CD3024A3}" srcOrd="2" destOrd="0" parTransId="{AB09B032-B19A-4FBE-B8F2-506531D48B49}" sibTransId="{18B79FED-6C33-4E27-A273-36887D3C44F6}"/>
    <dgm:cxn modelId="{C844A2F9-10CC-4461-AA6C-D40567AFEE48}" type="presParOf" srcId="{C23A6FAE-8B81-40E2-8C78-FE9E6E791C0B}" destId="{6DC63210-1E58-4884-BBFA-B6127E97405A}" srcOrd="0" destOrd="0" presId="urn:microsoft.com/office/officeart/2005/8/layout/hChevron3"/>
    <dgm:cxn modelId="{247AF411-8C13-4113-A316-0E82337AA5D0}" type="presParOf" srcId="{C23A6FAE-8B81-40E2-8C78-FE9E6E791C0B}" destId="{E000B436-6ED9-4A64-ABA7-6B43D471A123}" srcOrd="1" destOrd="0" presId="urn:microsoft.com/office/officeart/2005/8/layout/hChevron3"/>
    <dgm:cxn modelId="{7EC41593-59BC-4F06-A288-F073A92EC25B}" type="presParOf" srcId="{C23A6FAE-8B81-40E2-8C78-FE9E6E791C0B}" destId="{0F05D858-64E5-4122-9868-87785E908F08}" srcOrd="2" destOrd="0" presId="urn:microsoft.com/office/officeart/2005/8/layout/hChevron3"/>
    <dgm:cxn modelId="{DAC85280-7803-40BB-ADEC-C0C64C961314}" type="presParOf" srcId="{C23A6FAE-8B81-40E2-8C78-FE9E6E791C0B}" destId="{2941DB8F-52DF-481C-B8A4-3B22D2DC186A}" srcOrd="3" destOrd="0" presId="urn:microsoft.com/office/officeart/2005/8/layout/hChevron3"/>
    <dgm:cxn modelId="{10AECC76-2E74-46F3-A152-D6052F66B060}" type="presParOf" srcId="{C23A6FAE-8B81-40E2-8C78-FE9E6E791C0B}" destId="{784F1ED6-EA1D-4340-AD86-A7E19E5EC38C}" srcOrd="4" destOrd="0" presId="urn:microsoft.com/office/officeart/2005/8/layout/hChevron3"/>
    <dgm:cxn modelId="{695A6C0D-3FEA-42D9-8E42-88C48E61E358}" type="presParOf" srcId="{C23A6FAE-8B81-40E2-8C78-FE9E6E791C0B}" destId="{D01933F3-2E86-4D46-BD8B-D181973EA6BE}" srcOrd="5" destOrd="0" presId="urn:microsoft.com/office/officeart/2005/8/layout/hChevron3"/>
    <dgm:cxn modelId="{B8FC9B40-250F-426F-8784-788E3EE0ABDC}" type="presParOf" srcId="{C23A6FAE-8B81-40E2-8C78-FE9E6E791C0B}" destId="{B7BAF514-7B73-4F97-959E-C2FD87ACF7D0}" srcOrd="6" destOrd="0" presId="urn:microsoft.com/office/officeart/2005/8/layout/hChevron3"/>
    <dgm:cxn modelId="{30EA7CCE-B713-47DC-869C-8666FCE63B01}" type="presParOf" srcId="{C23A6FAE-8B81-40E2-8C78-FE9E6E791C0B}" destId="{91CC2E16-1C44-4DD1-AFF6-B5A98C5B0525}" srcOrd="7" destOrd="0" presId="urn:microsoft.com/office/officeart/2005/8/layout/hChevron3"/>
    <dgm:cxn modelId="{2AFD002D-802C-42B0-BBF5-B49CDC29DEF2}" type="presParOf" srcId="{C23A6FAE-8B81-40E2-8C78-FE9E6E791C0B}" destId="{BA377B06-5749-4D6C-A99E-E9BCA3DCC390}" srcOrd="8" destOrd="0" presId="urn:microsoft.com/office/officeart/2005/8/layout/hChevron3"/>
    <dgm:cxn modelId="{5951399D-E6BF-4E71-8C99-757C8D8298CD}" type="presParOf" srcId="{C23A6FAE-8B81-40E2-8C78-FE9E6E791C0B}" destId="{91246C62-12BF-4259-9BAE-75998A838F7E}" srcOrd="9" destOrd="0" presId="urn:microsoft.com/office/officeart/2005/8/layout/hChevron3"/>
    <dgm:cxn modelId="{1AB6E30A-A0D6-4509-A353-3EDF310AFFFF}" type="presParOf" srcId="{C23A6FAE-8B81-40E2-8C78-FE9E6E791C0B}" destId="{D2C9CEE5-316E-470D-967C-EFE12F6E29FA}" srcOrd="10" destOrd="0" presId="urn:microsoft.com/office/officeart/2005/8/layout/hChevron3"/>
    <dgm:cxn modelId="{9C874991-FD88-4B38-9CBC-386071F052B2}" type="presParOf" srcId="{C23A6FAE-8B81-40E2-8C78-FE9E6E791C0B}" destId="{C2C5AFC2-9ADA-4B4A-B619-59EA107EB3D1}" srcOrd="11" destOrd="0" presId="urn:microsoft.com/office/officeart/2005/8/layout/hChevron3"/>
    <dgm:cxn modelId="{9060DCE6-D8CD-43BE-B703-BF132970A650}" type="presParOf" srcId="{C23A6FAE-8B81-40E2-8C78-FE9E6E791C0B}" destId="{85DF59AB-E8CF-49DC-9C69-81CEFEAEFEBF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63210-1E58-4884-BBFA-B6127E97405A}">
      <dsp:nvSpPr>
        <dsp:cNvPr id="0" name=""/>
        <dsp:cNvSpPr/>
      </dsp:nvSpPr>
      <dsp:spPr>
        <a:xfrm>
          <a:off x="0" y="74832"/>
          <a:ext cx="2019822" cy="807929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설명회</a:t>
          </a:r>
        </a:p>
      </dsp:txBody>
      <dsp:txXfrm>
        <a:off x="0" y="74832"/>
        <a:ext cx="1817840" cy="807929"/>
      </dsp:txXfrm>
    </dsp:sp>
    <dsp:sp modelId="{0F05D858-64E5-4122-9868-87785E908F08}">
      <dsp:nvSpPr>
        <dsp:cNvPr id="0" name=""/>
        <dsp:cNvSpPr/>
      </dsp:nvSpPr>
      <dsp:spPr>
        <a:xfrm>
          <a:off x="1620022" y="74452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과제 발굴 </a:t>
          </a:r>
          <a:endParaRPr lang="en-US" altLang="ko-KR" sz="18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8001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워크숍</a:t>
          </a:r>
        </a:p>
      </dsp:txBody>
      <dsp:txXfrm>
        <a:off x="2023987" y="74452"/>
        <a:ext cx="1211893" cy="807929"/>
      </dsp:txXfrm>
    </dsp:sp>
    <dsp:sp modelId="{784F1ED6-EA1D-4340-AD86-A7E19E5EC38C}">
      <dsp:nvSpPr>
        <dsp:cNvPr id="0" name=""/>
        <dsp:cNvSpPr/>
      </dsp:nvSpPr>
      <dsp:spPr>
        <a:xfrm>
          <a:off x="3239855" y="74452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1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 </a:t>
          </a:r>
        </a:p>
      </dsp:txBody>
      <dsp:txXfrm>
        <a:off x="3643820" y="74452"/>
        <a:ext cx="1211893" cy="807929"/>
      </dsp:txXfrm>
    </dsp:sp>
    <dsp:sp modelId="{B7BAF514-7B73-4F97-959E-C2FD87ACF7D0}">
      <dsp:nvSpPr>
        <dsp:cNvPr id="0" name=""/>
        <dsp:cNvSpPr/>
      </dsp:nvSpPr>
      <dsp:spPr>
        <a:xfrm>
          <a:off x="4781574" y="74250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2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</a:p>
      </dsp:txBody>
      <dsp:txXfrm>
        <a:off x="5185539" y="74250"/>
        <a:ext cx="1211893" cy="807929"/>
      </dsp:txXfrm>
    </dsp:sp>
    <dsp:sp modelId="{BA377B06-5749-4D6C-A99E-E9BCA3DCC390}">
      <dsp:nvSpPr>
        <dsp:cNvPr id="0" name=""/>
        <dsp:cNvSpPr/>
      </dsp:nvSpPr>
      <dsp:spPr>
        <a:xfrm>
          <a:off x="6403298" y="72909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3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807263" y="72909"/>
        <a:ext cx="1211893" cy="807929"/>
      </dsp:txXfrm>
    </dsp:sp>
    <dsp:sp modelId="{D2C9CEE5-316E-470D-967C-EFE12F6E29FA}">
      <dsp:nvSpPr>
        <dsp:cNvPr id="0" name=""/>
        <dsp:cNvSpPr/>
      </dsp:nvSpPr>
      <dsp:spPr>
        <a:xfrm>
          <a:off x="8031614" y="73830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4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435579" y="73830"/>
        <a:ext cx="1211893" cy="807929"/>
      </dsp:txXfrm>
    </dsp:sp>
    <dsp:sp modelId="{85DF59AB-E8CF-49DC-9C69-81CEFEAEFEBF}">
      <dsp:nvSpPr>
        <dsp:cNvPr id="0" name=""/>
        <dsp:cNvSpPr/>
      </dsp:nvSpPr>
      <dsp:spPr>
        <a:xfrm>
          <a:off x="9644794" y="72101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5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10048759" y="72101"/>
        <a:ext cx="1211893" cy="807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4C8FE-3E67-4EF1-8F8D-350DBB1D8577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03F1B-F767-48CF-955E-0FD9961E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8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25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629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95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32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679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46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15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8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2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282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37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79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2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8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65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3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5585F-1CB1-F6F4-CC83-5E1B35506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843CC5-B621-BBAD-D559-137CC7FA0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1A1137-821A-7C2E-E642-99AD723F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76315-D2F1-590B-7B65-9DBADA5E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6790D-5198-5CBE-406B-79BC7383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4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90680-C8C2-AC6C-5208-8975A45A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88EDB-072D-256F-B063-83ACF66D7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AF2BA-DB7A-3697-5408-77A78B25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BAE1E-8184-8D3F-201A-07C09A7A7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09424-24EA-A15E-1865-42365D6C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0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845667-E67E-6402-6604-F87198608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328434-904A-7023-56EB-5B7747FF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F01BC-6A36-F025-4D84-ED713616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9BDB6-016F-4633-715E-B331F6E0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B552A-3A67-342F-0E9B-4C7E6986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2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D4659-D653-FFCC-09F5-A56F76BC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522C32-28E5-ACC7-CD16-7A2272696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94741-3147-1575-8584-35929E7F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D0872-6CEF-D592-47AE-A28E4830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8D534-6CEB-527F-BB2C-6E33E7A5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1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3A45B-C82D-49D4-7E8C-822AD76B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5E2EB5-3449-2A1E-CC10-EEC3D0887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E431C-99EE-57DA-0A1C-80366B1A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1335D-2051-968D-6AD0-BAEA17E8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2743A-6609-BFD5-3FC7-B3F32457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4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51FB6-C8CB-31B1-5605-E8E47291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5BA6F-5CAA-EC61-144E-A650174E2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F8892-E552-DF7D-BEA7-88B499FC4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49A457-6154-FBAE-4E8B-3C14F96C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EADB2A-A6DC-56EF-7930-83962249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AC242F-84F7-8EAA-3E95-68AD8B42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5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3AA84-1068-22C2-13B7-675CF278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D5E66A-2B75-3E6C-1343-3C050D532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7E3074-FF8F-E63E-53FB-B10B8B6CA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4E4277-6CC8-0591-20A4-F73802510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0003B2-08F1-E920-A4C2-0CB6E2095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98238A-9FA2-1AEE-99B9-1288C6B4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46B962-2F34-B04A-8759-1B48CEED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5C18AC-4928-825A-09C0-C94AD39B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61B1-0C1E-8082-11E2-6F6746F6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BF4E52-23C7-70D8-546C-6A50B287B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2CBE40-E820-8008-BD80-E783E62A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BAB719-7136-D822-5DBD-ABA7FC5A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3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CD91D4-E75D-10E6-B727-6B27684E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5599AA-D567-DFA4-E3BE-EC41820D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E5362-2B5F-F435-FD7A-D4C6B3B7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21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B71F1-7737-33FD-4D5C-D63EDDA1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A96C6-99C7-41ED-C127-F4EEB881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C99BBA-CFD7-D2B7-6669-F93D746E7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38D4E9-94BB-813E-DFC2-07DD25ED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D4207-07D2-5ECD-3D77-95BF43D8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C95E8-B14B-BBD7-606A-C0B10917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9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F6198-1158-5D3D-E58D-B4D16167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7C0AB0-4E7A-EAC0-4F09-CD1C14C38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C28C0-9C51-A291-6C23-923C1AB6A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160D5-0741-2600-37AC-DA50446F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60FD46-1FD5-072C-B32B-F0944F90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32BFCD-648C-A6AD-809D-D015CC27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6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01AE9B-0F7F-BCFD-B60D-A8A457F1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F09E0C-334B-BF89-9657-541AC289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F008E-E256-AC38-2309-6490539F8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B502EF-6749-456F-ABDC-B648EF5D96A0}" type="datetimeFigureOut">
              <a:rPr lang="ko-KR" altLang="en-US" smtClean="0"/>
              <a:t>2025-07-16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3BCB-BBC9-1BBB-DD1A-27C49FF6A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B2F75-4C00-FEAF-22E5-F609B1425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77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s.microsoft.com/l/meetup-join/19%3ameeting_ZmI5YWIwYjYtMTBjNi00MWRlLWI3NmYtYTQzNzQ4YTZmMWQ1%40thread.v2/0?context=%7b%22Tid%22%3a%22a633bbdc-0cc6-4cb1-8bba-7fa0ea11b482%22%2c%22Oid%22%3a%22e654e746-1e94-4a6d-a6a3-d784a1e98454%22%7d" TargetMode="External"/><Relationship Id="rId13" Type="http://schemas.openxmlformats.org/officeDocument/2006/relationships/hyperlink" Target="https://teams.microsoft.com/l/meetup-join/19%3ameeting_NTg4YTkwYjMtYjE0ZC00YjA0LWFkMjItOGFjN2MwYTE5YTg4%40thread.v2/0?context=%7b%22Tid%22%3a%22a633bbdc-0cc6-4cb1-8bba-7fa0ea11b482%22%2c%22Oid%22%3a%2231383fae-0ac3-41a8-afcc-a13222055aa2%22%7d" TargetMode="External"/><Relationship Id="rId18" Type="http://schemas.openxmlformats.org/officeDocument/2006/relationships/hyperlink" Target="https://teams.microsoft.com/l/meetup-join/19%3ameeting_N2FlNWMzY2QtMDc1MS00Y2Y4LTg3OGEtNDE2ZTcxMjdlOWM3%40thread.v2/0?context=%7b%22Tid%22%3a%22a633bbdc-0cc6-4cb1-8bba-7fa0ea11b482%22%2c%22Oid%22%3a%22e654e746-1e94-4a6d-a6a3-d784a1e98454%22%7d" TargetMode="External"/><Relationship Id="rId26" Type="http://schemas.openxmlformats.org/officeDocument/2006/relationships/hyperlink" Target="https://teams.microsoft.com/l/meetup-join/19%3ameeting_YzBlMzY3MTgtNzkzMC00Mjk2LTk1NjItZTA3MDA5NWFjYWZk%40thread.v2/0?context=%7b%22Tid%22%3a%22a633bbdc-0cc6-4cb1-8bba-7fa0ea11b482%22%2c%22Oid%22%3a%22418f1e28-c0b4-4020-a62e-c62fbf0c59d8%22%7d" TargetMode="External"/><Relationship Id="rId3" Type="http://schemas.openxmlformats.org/officeDocument/2006/relationships/hyperlink" Target="https://teams.microsoft.com/l/meetup-join/19%3ameeting_OGI4NDAyYTItODJlMi00Yjc1LTllMTUtNjY4NWE3ZGFjYmM5%40thread.v2/0?context=%7b%22Tid%22%3a%22a633bbdc-0cc6-4cb1-8bba-7fa0ea11b482%22%2c%22Oid%22%3a%221738611d-11d5-4cf8-82ce-39165473b33d%22%7d" TargetMode="External"/><Relationship Id="rId21" Type="http://schemas.openxmlformats.org/officeDocument/2006/relationships/hyperlink" Target="https://teams.microsoft.com/l/meetup-join/19%3ameeting_OTNlNGY2MWItYzgyMS00YjA1LWE5NWEtZmUzMGUzNGNjODZk%40thread.v2/0?context=%7b%22Tid%22%3a%22a633bbdc-0cc6-4cb1-8bba-7fa0ea11b482%22%2c%22Oid%22%3a%222f6daef2-0305-4d0c-8231-856cc2cd54e5%22%7d" TargetMode="External"/><Relationship Id="rId7" Type="http://schemas.openxmlformats.org/officeDocument/2006/relationships/hyperlink" Target="https://teams.microsoft.com/l/meetup-join/19%3ameeting_NzBjOTk5NDItOGMzYi00MmY0LTgxYTAtMTQ2MTdjZjY3NzFm%40thread.v2/0?context=%7b%22Tid%22%3a%22a633bbdc-0cc6-4cb1-8bba-7fa0ea11b482%22%2c%22Oid%22%3a%221738611d-11d5-4cf8-82ce-39165473b33d%22%7d" TargetMode="External"/><Relationship Id="rId12" Type="http://schemas.openxmlformats.org/officeDocument/2006/relationships/hyperlink" Target="https://teams.microsoft.com/l/meetup-join/19%3ameeting_YzViOGI5YjItZmZhNS00YTlhLTk1YWEtOWFiOGIzOTE3Zjg0%40thread.v2/0?context=%7b%22Tid%22%3a%22a633bbdc-0cc6-4cb1-8bba-7fa0ea11b482%22%2c%22Oid%22%3a%2231383fae-0ac3-41a8-afcc-a13222055aa2%22%7d" TargetMode="External"/><Relationship Id="rId17" Type="http://schemas.openxmlformats.org/officeDocument/2006/relationships/hyperlink" Target="https://teams.microsoft.com/l/meetup-join/19%3ameeting_ZDNhZDlkZmUtNjcxOC00ZTg5LTg1YzQtMjMwYTI1MWMzNmVh%40thread.v2/0?context=%7b%22Tid%22%3a%22a633bbdc-0cc6-4cb1-8bba-7fa0ea11b482%22%2c%22Oid%22%3a%22e654e746-1e94-4a6d-a6a3-d784a1e98454%22%7d" TargetMode="External"/><Relationship Id="rId25" Type="http://schemas.openxmlformats.org/officeDocument/2006/relationships/hyperlink" Target="https://teams.microsoft.com/l/meetup-join/19%3ameeting_ZjgyNjdjYTAtN2M1NC00NTkxLWFkM2EtYzNhMDcwNzE3Zjg1%40thread.v2/0?context=%7b%22Tid%22%3a%22a633bbdc-0cc6-4cb1-8bba-7fa0ea11b482%22%2c%22Oid%22%3a%228176e906-5b8d-482d-a81b-a6b9c5deb7d6%22%7d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teams.microsoft.com/l/meetup-join/19%3ameeting_ZDE4MDhlNjYtNTY0MS00M2YxLThhNWUtZDA3OThmNGY3MGE3%40thread.v2/0?context=%7b%22Tid%22%3a%22a633bbdc-0cc6-4cb1-8bba-7fa0ea11b482%22%2c%22Oid%22%3a%2231383fae-0ac3-41a8-afcc-a13222055aa2%22%7d" TargetMode="External"/><Relationship Id="rId20" Type="http://schemas.openxmlformats.org/officeDocument/2006/relationships/hyperlink" Target="https://teams.microsoft.com/l/meetup-join/19%3ameeting_MDc5NTA5ZWEtYzI3Yy00MjE1LThmZDUtZDYwN2I2NTQ4MzA1%40thread.v2/0?context=%7b%22Tid%22%3a%22a633bbdc-0cc6-4cb1-8bba-7fa0ea11b482%22%2c%22Oid%22%3a%222f6daef2-0305-4d0c-8231-856cc2cd54e5%22%7d" TargetMode="External"/><Relationship Id="rId29" Type="http://schemas.openxmlformats.org/officeDocument/2006/relationships/hyperlink" Target="https://teams.microsoft.com/l/meetup-join/19%3ameeting_N2FhZThhYWQtNWRkNi00YjlhLThjNzAtOTc3YWVmYzg0Njky%40thread.v2/0?context=%7b%22Tid%22%3a%22a633bbdc-0cc6-4cb1-8bba-7fa0ea11b482%22%2c%22Oid%22%3a%2275dee1c0-1476-4d79-bcfe-38d1cc1bd801%22%7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ams.microsoft.com/l/meetup-join/19%3ameeting_ZmJmZWU4N2YtOThjYi00OTJkLTg2ZTEtNmIxZTNlODkxNzVl%40thread.v2/0?context=%7b%22Tid%22%3a%22a633bbdc-0cc6-4cb1-8bba-7fa0ea11b482%22%2c%22Oid%22%3a%221738611d-11d5-4cf8-82ce-39165473b33d%22%7d" TargetMode="External"/><Relationship Id="rId11" Type="http://schemas.openxmlformats.org/officeDocument/2006/relationships/hyperlink" Target="https://teams.microsoft.com/l/meetup-join/19%3ameeting_N2ZlMGNiNGItMzEyZi00NmI2LWEwN2YtZmYwM2MyOGU4NTRm%40thread.v2/0?context=%7b%22Tid%22%3a%22a633bbdc-0cc6-4cb1-8bba-7fa0ea11b482%22%2c%22Oid%22%3a%2231383fae-0ac3-41a8-afcc-a13222055aa2%22%7d" TargetMode="External"/><Relationship Id="rId24" Type="http://schemas.openxmlformats.org/officeDocument/2006/relationships/hyperlink" Target="https://teams.microsoft.com/l/meetup-join/19%3ameeting_NzBjZGViOWQtYjFmOC00YmE5LWE3MjYtYzRjZDQxNjJmZjAx%40thread.v2/0?context=%7b%22Tid%22%3a%22a633bbdc-0cc6-4cb1-8bba-7fa0ea11b482%22%2c%22Oid%22%3a%228176e906-5b8d-482d-a81b-a6b9c5deb7d6%22%7d" TargetMode="External"/><Relationship Id="rId5" Type="http://schemas.openxmlformats.org/officeDocument/2006/relationships/hyperlink" Target="https://teams.microsoft.com/l/meetup-join/19%3ameeting_N2UxNzk1OGQtZTZhYy00ZDQ5LThiZWQtOTdjMzNmMTFjZDdh%40thread.v2/0?context=%7b%22Tid%22%3a%22a633bbdc-0cc6-4cb1-8bba-7fa0ea11b482%22%2c%22Oid%22%3a%221738611d-11d5-4cf8-82ce-39165473b33d%22%7d" TargetMode="External"/><Relationship Id="rId15" Type="http://schemas.openxmlformats.org/officeDocument/2006/relationships/hyperlink" Target="https://teams.microsoft.com/l/meetup-join/19%3ameeting_NzgzZGIyMjItYzcwYS00OGQ0LTk1OTUtM2U0NzEyNzM4N2Vl%40thread.v2/0?context=%7b%22Tid%22%3a%22a633bbdc-0cc6-4cb1-8bba-7fa0ea11b482%22%2c%22Oid%22%3a%2231383fae-0ac3-41a8-afcc-a13222055aa2%22%7d" TargetMode="External"/><Relationship Id="rId23" Type="http://schemas.openxmlformats.org/officeDocument/2006/relationships/hyperlink" Target="https://teams.microsoft.com/l/meetup-join/19%3ameeting_YmY3YjE5NTItZWVkMS00MWQ0LWI3ZTEtNjQ0ZDkxNDcxYTE2%40thread.v2/0?context=%7b%22Tid%22%3a%22a633bbdc-0cc6-4cb1-8bba-7fa0ea11b482%22%2c%22Oid%22%3a%222f6daef2-0305-4d0c-8231-856cc2cd54e5%22%7d" TargetMode="External"/><Relationship Id="rId28" Type="http://schemas.openxmlformats.org/officeDocument/2006/relationships/hyperlink" Target="https://teams.microsoft.com/l/meetup-join/19%3ameeting_YTQ2OTJhZTEtODY4OS00YzA4LTkwY2MtZDRkNjNkMmFlNGE0%40thread.v2/0?context=%7b%22Tid%22%3a%22a633bbdc-0cc6-4cb1-8bba-7fa0ea11b482%22%2c%22Oid%22%3a%2275dee1c0-1476-4d79-bcfe-38d1cc1bd801%22%7d" TargetMode="External"/><Relationship Id="rId10" Type="http://schemas.openxmlformats.org/officeDocument/2006/relationships/hyperlink" Target="https://teams.microsoft.com/l/meetup-join/19%3ameeting_Y2M5ZDI4MmItNjNhMi00ZTkxLTk2MGYtOTM1MmY5OWEzYWMz%40thread.v2/0?context=%7b%22Tid%22%3a%22a633bbdc-0cc6-4cb1-8bba-7fa0ea11b482%22%2c%22Oid%22%3a%2231383fae-0ac3-41a8-afcc-a13222055aa2%22%7d" TargetMode="External"/><Relationship Id="rId19" Type="http://schemas.openxmlformats.org/officeDocument/2006/relationships/hyperlink" Target="https://teams.microsoft.com/l/meetup-join/19%3ameeting_OWNhOGY4Y2EtYTIzZC00YzlmLWI4YzUtMmY4ZGUxZGEyYmYw%40thread.v2/0?context=%7b%22Tid%22%3a%22a633bbdc-0cc6-4cb1-8bba-7fa0ea11b482%22%2c%22Oid%22%3a%22e654e746-1e94-4a6d-a6a3-d784a1e98454%22%7d" TargetMode="External"/><Relationship Id="rId4" Type="http://schemas.openxmlformats.org/officeDocument/2006/relationships/hyperlink" Target="https://teams.microsoft.com/l/meetup-join/19%3ameeting_M2ZjNzllZjktOTAyMC00NjE0LTg2NjctMDY3OWZjYzZjNWMz%40thread.v2/0?context=%7b%22Tid%22%3a%22a633bbdc-0cc6-4cb1-8bba-7fa0ea11b482%22%2c%22Oid%22%3a%221738611d-11d5-4cf8-82ce-39165473b33d%22%7d" TargetMode="External"/><Relationship Id="rId9" Type="http://schemas.openxmlformats.org/officeDocument/2006/relationships/hyperlink" Target="https://teams.microsoft.com/l/meetup-join/19%3ameeting_MmM5M2MyOGMtZjFhOS00MzhmLWFjNjctMWM4MmNjYzUyNDMw%40thread.v2/0?context=%7b%22Tid%22%3a%22a633bbdc-0cc6-4cb1-8bba-7fa0ea11b482%22%2c%22Oid%22%3a%22e654e746-1e94-4a6d-a6a3-d784a1e98454%22%7d" TargetMode="External"/><Relationship Id="rId14" Type="http://schemas.openxmlformats.org/officeDocument/2006/relationships/hyperlink" Target="https://teams.microsoft.com/l/meetup-join/19%3ameeting_ZjhmZWUxN2MtZmM3Yy00ZWY3LWFmZGYtYTJlODRmYWY1ZDFk%40thread.v2/0?context=%7b%22Tid%22%3a%22a633bbdc-0cc6-4cb1-8bba-7fa0ea11b482%22%2c%22Oid%22%3a%2231383fae-0ac3-41a8-afcc-a13222055aa2%22%7d" TargetMode="External"/><Relationship Id="rId22" Type="http://schemas.openxmlformats.org/officeDocument/2006/relationships/hyperlink" Target="https://teams.microsoft.com/l/meetup-join/19%3ameeting_YmFlNjE3YzItZDRmMC00YjIxLTlmZDYtMWE0MDY3NjU5MDAw%40thread.v2/0?context=%7b%22Tid%22%3a%22a633bbdc-0cc6-4cb1-8bba-7fa0ea11b482%22%2c%22Oid%22%3a%222f6daef2-0305-4d0c-8231-856cc2cd54e5%22%7d" TargetMode="External"/><Relationship Id="rId27" Type="http://schemas.openxmlformats.org/officeDocument/2006/relationships/hyperlink" Target="https://teams.microsoft.com/l/meetup-join/19%3ameeting_Y2NmYzUzNmUtOTAzOC00ZmEyLWEyOGItZjNmN2I1N2Q3MWEy%40thread.v2/0?context=%7b%22Tid%22%3a%22a633bbdc-0cc6-4cb1-8bba-7fa0ea11b482%22%2c%22Oid%22%3a%22418f1e28-c0b4-4020-a62e-c62fbf0c59d8%22%7d" TargetMode="External"/><Relationship Id="rId30" Type="http://schemas.openxmlformats.org/officeDocument/2006/relationships/hyperlink" Target="https://teams.microsoft.com/l/meetup-join/19%3ameeting_MGQ4ZDY0MDQtZTdkNi00NmFlLWI0NjEtOTAyYTMyMmNmYmY0%40thread.v2/0?context=%7b%22Tid%22%3a%22a633bbdc-0cc6-4cb1-8bba-7fa0ea11b482%22%2c%22Oid%22%3a%2275dee1c0-1476-4d79-bcfe-38d1cc1bd801%22%7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s.microsoft.com/l/meetup-join/19%3ameeting_ZmI5YWIwYjYtMTBjNi00MWRlLWI3NmYtYTQzNzQ4YTZmMWQ1%40thread.v2/0?context=%7b%22Tid%22%3a%22a633bbdc-0cc6-4cb1-8bba-7fa0ea11b482%22%2c%22Oid%22%3a%22e654e746-1e94-4a6d-a6a3-d784a1e98454%22%7d" TargetMode="External"/><Relationship Id="rId13" Type="http://schemas.openxmlformats.org/officeDocument/2006/relationships/hyperlink" Target="https://teams.microsoft.com/l/meetup-join/19%3ameeting_NTg4YTkwYjMtYjE0ZC00YjA0LWFkMjItOGFjN2MwYTE5YTg4%40thread.v2/0?context=%7b%22Tid%22%3a%22a633bbdc-0cc6-4cb1-8bba-7fa0ea11b482%22%2c%22Oid%22%3a%2231383fae-0ac3-41a8-afcc-a13222055aa2%22%7d" TargetMode="External"/><Relationship Id="rId18" Type="http://schemas.openxmlformats.org/officeDocument/2006/relationships/hyperlink" Target="https://teams.microsoft.com/l/meetup-join/19%3ameeting_N2FlNWMzY2QtMDc1MS00Y2Y4LTg3OGEtNDE2ZTcxMjdlOWM3%40thread.v2/0?context=%7b%22Tid%22%3a%22a633bbdc-0cc6-4cb1-8bba-7fa0ea11b482%22%2c%22Oid%22%3a%22e654e746-1e94-4a6d-a6a3-d784a1e98454%22%7d" TargetMode="External"/><Relationship Id="rId26" Type="http://schemas.openxmlformats.org/officeDocument/2006/relationships/hyperlink" Target="https://teams.microsoft.com/l/meetup-join/19%3ameeting_YzBlMzY3MTgtNzkzMC00Mjk2LTk1NjItZTA3MDA5NWFjYWZk%40thread.v2/0?context=%7b%22Tid%22%3a%22a633bbdc-0cc6-4cb1-8bba-7fa0ea11b482%22%2c%22Oid%22%3a%22418f1e28-c0b4-4020-a62e-c62fbf0c59d8%22%7d" TargetMode="External"/><Relationship Id="rId3" Type="http://schemas.openxmlformats.org/officeDocument/2006/relationships/hyperlink" Target="https://teams.microsoft.com/l/meetup-join/19%3ameeting_OGI4NDAyYTItODJlMi00Yjc1LTllMTUtNjY4NWE3ZGFjYmM5%40thread.v2/0?context=%7b%22Tid%22%3a%22a633bbdc-0cc6-4cb1-8bba-7fa0ea11b482%22%2c%22Oid%22%3a%221738611d-11d5-4cf8-82ce-39165473b33d%22%7d" TargetMode="External"/><Relationship Id="rId21" Type="http://schemas.openxmlformats.org/officeDocument/2006/relationships/hyperlink" Target="https://teams.microsoft.com/l/meetup-join/19%3ameeting_OTNlNGY2MWItYzgyMS00YjA1LWE5NWEtZmUzMGUzNGNjODZk%40thread.v2/0?context=%7b%22Tid%22%3a%22a633bbdc-0cc6-4cb1-8bba-7fa0ea11b482%22%2c%22Oid%22%3a%222f6daef2-0305-4d0c-8231-856cc2cd54e5%22%7d" TargetMode="External"/><Relationship Id="rId7" Type="http://schemas.openxmlformats.org/officeDocument/2006/relationships/hyperlink" Target="https://teams.microsoft.com/l/meetup-join/19%3ameeting_NzBjOTk5NDItOGMzYi00MmY0LTgxYTAtMTQ2MTdjZjY3NzFm%40thread.v2/0?context=%7b%22Tid%22%3a%22a633bbdc-0cc6-4cb1-8bba-7fa0ea11b482%22%2c%22Oid%22%3a%221738611d-11d5-4cf8-82ce-39165473b33d%22%7d" TargetMode="External"/><Relationship Id="rId12" Type="http://schemas.openxmlformats.org/officeDocument/2006/relationships/hyperlink" Target="https://teams.microsoft.com/l/meetup-join/19%3ameeting_YzViOGI5YjItZmZhNS00YTlhLTk1YWEtOWFiOGIzOTE3Zjg0%40thread.v2/0?context=%7b%22Tid%22%3a%22a633bbdc-0cc6-4cb1-8bba-7fa0ea11b482%22%2c%22Oid%22%3a%2231383fae-0ac3-41a8-afcc-a13222055aa2%22%7d" TargetMode="External"/><Relationship Id="rId17" Type="http://schemas.openxmlformats.org/officeDocument/2006/relationships/hyperlink" Target="https://teams.microsoft.com/l/meetup-join/19%3ameeting_ZDNhZDlkZmUtNjcxOC00ZTg5LTg1YzQtMjMwYTI1MWMzNmVh%40thread.v2/0?context=%7b%22Tid%22%3a%22a633bbdc-0cc6-4cb1-8bba-7fa0ea11b482%22%2c%22Oid%22%3a%22e654e746-1e94-4a6d-a6a3-d784a1e98454%22%7d" TargetMode="External"/><Relationship Id="rId25" Type="http://schemas.openxmlformats.org/officeDocument/2006/relationships/hyperlink" Target="https://teams.microsoft.com/l/meetup-join/19%3ameeting_ZjgyNjdjYTAtN2M1NC00NTkxLWFkM2EtYzNhMDcwNzE3Zjg1%40thread.v2/0?context=%7b%22Tid%22%3a%22a633bbdc-0cc6-4cb1-8bba-7fa0ea11b482%22%2c%22Oid%22%3a%228176e906-5b8d-482d-a81b-a6b9c5deb7d6%22%7d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teams.microsoft.com/l/meetup-join/19%3ameeting_ZDE4MDhlNjYtNTY0MS00M2YxLThhNWUtZDA3OThmNGY3MGE3%40thread.v2/0?context=%7b%22Tid%22%3a%22a633bbdc-0cc6-4cb1-8bba-7fa0ea11b482%22%2c%22Oid%22%3a%2231383fae-0ac3-41a8-afcc-a13222055aa2%22%7d" TargetMode="External"/><Relationship Id="rId20" Type="http://schemas.openxmlformats.org/officeDocument/2006/relationships/hyperlink" Target="https://teams.microsoft.com/l/meetup-join/19%3ameeting_MDc5NTA5ZWEtYzI3Yy00MjE1LThmZDUtZDYwN2I2NTQ4MzA1%40thread.v2/0?context=%7b%22Tid%22%3a%22a633bbdc-0cc6-4cb1-8bba-7fa0ea11b482%22%2c%22Oid%22%3a%222f6daef2-0305-4d0c-8231-856cc2cd54e5%22%7d" TargetMode="External"/><Relationship Id="rId29" Type="http://schemas.openxmlformats.org/officeDocument/2006/relationships/hyperlink" Target="https://teams.microsoft.com/l/meetup-join/19%3ameeting_N2FhZThhYWQtNWRkNi00YjlhLThjNzAtOTc3YWVmYzg0Njky%40thread.v2/0?context=%7b%22Tid%22%3a%22a633bbdc-0cc6-4cb1-8bba-7fa0ea11b482%22%2c%22Oid%22%3a%2275dee1c0-1476-4d79-bcfe-38d1cc1bd801%22%7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ams.microsoft.com/l/meetup-join/19%3ameeting_ZmJmZWU4N2YtOThjYi00OTJkLTg2ZTEtNmIxZTNlODkxNzVl%40thread.v2/0?context=%7b%22Tid%22%3a%22a633bbdc-0cc6-4cb1-8bba-7fa0ea11b482%22%2c%22Oid%22%3a%221738611d-11d5-4cf8-82ce-39165473b33d%22%7d" TargetMode="External"/><Relationship Id="rId11" Type="http://schemas.openxmlformats.org/officeDocument/2006/relationships/hyperlink" Target="https://teams.microsoft.com/l/meetup-join/19%3ameeting_N2ZlMGNiNGItMzEyZi00NmI2LWEwN2YtZmYwM2MyOGU4NTRm%40thread.v2/0?context=%7b%22Tid%22%3a%22a633bbdc-0cc6-4cb1-8bba-7fa0ea11b482%22%2c%22Oid%22%3a%2231383fae-0ac3-41a8-afcc-a13222055aa2%22%7d" TargetMode="External"/><Relationship Id="rId24" Type="http://schemas.openxmlformats.org/officeDocument/2006/relationships/hyperlink" Target="https://teams.microsoft.com/l/meetup-join/19%3ameeting_NzBjZGViOWQtYjFmOC00YmE5LWE3MjYtYzRjZDQxNjJmZjAx%40thread.v2/0?context=%7b%22Tid%22%3a%22a633bbdc-0cc6-4cb1-8bba-7fa0ea11b482%22%2c%22Oid%22%3a%228176e906-5b8d-482d-a81b-a6b9c5deb7d6%22%7d" TargetMode="External"/><Relationship Id="rId5" Type="http://schemas.openxmlformats.org/officeDocument/2006/relationships/hyperlink" Target="https://teams.microsoft.com/l/meetup-join/19%3ameeting_N2UxNzk1OGQtZTZhYy00ZDQ5LThiZWQtOTdjMzNmMTFjZDdh%40thread.v2/0?context=%7b%22Tid%22%3a%22a633bbdc-0cc6-4cb1-8bba-7fa0ea11b482%22%2c%22Oid%22%3a%221738611d-11d5-4cf8-82ce-39165473b33d%22%7d" TargetMode="External"/><Relationship Id="rId15" Type="http://schemas.openxmlformats.org/officeDocument/2006/relationships/hyperlink" Target="https://teams.microsoft.com/l/meetup-join/19%3ameeting_NzgzZGIyMjItYzcwYS00OGQ0LTk1OTUtM2U0NzEyNzM4N2Vl%40thread.v2/0?context=%7b%22Tid%22%3a%22a633bbdc-0cc6-4cb1-8bba-7fa0ea11b482%22%2c%22Oid%22%3a%2231383fae-0ac3-41a8-afcc-a13222055aa2%22%7d" TargetMode="External"/><Relationship Id="rId23" Type="http://schemas.openxmlformats.org/officeDocument/2006/relationships/hyperlink" Target="https://teams.microsoft.com/l/meetup-join/19%3ameeting_YmY3YjE5NTItZWVkMS00MWQ0LWI3ZTEtNjQ0ZDkxNDcxYTE2%40thread.v2/0?context=%7b%22Tid%22%3a%22a633bbdc-0cc6-4cb1-8bba-7fa0ea11b482%22%2c%22Oid%22%3a%222f6daef2-0305-4d0c-8231-856cc2cd54e5%22%7d" TargetMode="External"/><Relationship Id="rId28" Type="http://schemas.openxmlformats.org/officeDocument/2006/relationships/hyperlink" Target="https://teams.microsoft.com/l/meetup-join/19%3ameeting_YTQ2OTJhZTEtODY4OS00YzA4LTkwY2MtZDRkNjNkMmFlNGE0%40thread.v2/0?context=%7b%22Tid%22%3a%22a633bbdc-0cc6-4cb1-8bba-7fa0ea11b482%22%2c%22Oid%22%3a%2275dee1c0-1476-4d79-bcfe-38d1cc1bd801%22%7d" TargetMode="External"/><Relationship Id="rId10" Type="http://schemas.openxmlformats.org/officeDocument/2006/relationships/hyperlink" Target="https://teams.microsoft.com/l/meetup-join/19%3ameeting_Y2M5ZDI4MmItNjNhMi00ZTkxLTk2MGYtOTM1MmY5OWEzYWMz%40thread.v2/0?context=%7b%22Tid%22%3a%22a633bbdc-0cc6-4cb1-8bba-7fa0ea11b482%22%2c%22Oid%22%3a%2231383fae-0ac3-41a8-afcc-a13222055aa2%22%7d" TargetMode="External"/><Relationship Id="rId19" Type="http://schemas.openxmlformats.org/officeDocument/2006/relationships/hyperlink" Target="https://teams.microsoft.com/l/meetup-join/19%3ameeting_OWNhOGY4Y2EtYTIzZC00YzlmLWI4YzUtMmY4ZGUxZGEyYmYw%40thread.v2/0?context=%7b%22Tid%22%3a%22a633bbdc-0cc6-4cb1-8bba-7fa0ea11b482%22%2c%22Oid%22%3a%22e654e746-1e94-4a6d-a6a3-d784a1e98454%22%7d" TargetMode="External"/><Relationship Id="rId4" Type="http://schemas.openxmlformats.org/officeDocument/2006/relationships/hyperlink" Target="https://teams.microsoft.com/l/meetup-join/19%3ameeting_M2ZjNzllZjktOTAyMC00NjE0LTg2NjctMDY3OWZjYzZjNWMz%40thread.v2/0?context=%7b%22Tid%22%3a%22a633bbdc-0cc6-4cb1-8bba-7fa0ea11b482%22%2c%22Oid%22%3a%221738611d-11d5-4cf8-82ce-39165473b33d%22%7d" TargetMode="External"/><Relationship Id="rId9" Type="http://schemas.openxmlformats.org/officeDocument/2006/relationships/hyperlink" Target="https://teams.microsoft.com/l/meetup-join/19%3ameeting_MmM5M2MyOGMtZjFhOS00MzhmLWFjNjctMWM4MmNjYzUyNDMw%40thread.v2/0?context=%7b%22Tid%22%3a%22a633bbdc-0cc6-4cb1-8bba-7fa0ea11b482%22%2c%22Oid%22%3a%22e654e746-1e94-4a6d-a6a3-d784a1e98454%22%7d" TargetMode="External"/><Relationship Id="rId14" Type="http://schemas.openxmlformats.org/officeDocument/2006/relationships/hyperlink" Target="https://teams.microsoft.com/l/meetup-join/19%3ameeting_ZjhmZWUxN2MtZmM3Yy00ZWY3LWFmZGYtYTJlODRmYWY1ZDFk%40thread.v2/0?context=%7b%22Tid%22%3a%22a633bbdc-0cc6-4cb1-8bba-7fa0ea11b482%22%2c%22Oid%22%3a%2231383fae-0ac3-41a8-afcc-a13222055aa2%22%7d" TargetMode="External"/><Relationship Id="rId22" Type="http://schemas.openxmlformats.org/officeDocument/2006/relationships/hyperlink" Target="https://teams.microsoft.com/l/meetup-join/19%3ameeting_YmFlNjE3YzItZDRmMC00YjIxLTlmZDYtMWE0MDY3NjU5MDAw%40thread.v2/0?context=%7b%22Tid%22%3a%22a633bbdc-0cc6-4cb1-8bba-7fa0ea11b482%22%2c%22Oid%22%3a%222f6daef2-0305-4d0c-8231-856cc2cd54e5%22%7d" TargetMode="External"/><Relationship Id="rId27" Type="http://schemas.openxmlformats.org/officeDocument/2006/relationships/hyperlink" Target="https://teams.microsoft.com/l/meetup-join/19%3ameeting_Y2NmYzUzNmUtOTAzOC00ZmEyLWEyOGItZjNmN2I1N2Q3MWEy%40thread.v2/0?context=%7b%22Tid%22%3a%22a633bbdc-0cc6-4cb1-8bba-7fa0ea11b482%22%2c%22Oid%22%3a%22418f1e28-c0b4-4020-a62e-c62fbf0c59d8%22%7d" TargetMode="External"/><Relationship Id="rId30" Type="http://schemas.openxmlformats.org/officeDocument/2006/relationships/hyperlink" Target="https://teams.microsoft.com/l/meetup-join/19%3ameeting_MGQ4ZDY0MDQtZTdkNi00NmFlLWI0NjEtOTAyYTMyMmNmYmY0%40thread.v2/0?context=%7b%22Tid%22%3a%22a633bbdc-0cc6-4cb1-8bba-7fa0ea11b482%22%2c%22Oid%22%3a%2275dee1c0-1476-4d79-bcfe-38d1cc1bd801%22%7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0" y="0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6477000" h="2619375">
                <a:moveTo>
                  <a:pt x="6476746" y="0"/>
                </a:moveTo>
                <a:lnTo>
                  <a:pt x="0" y="0"/>
                </a:lnTo>
                <a:lnTo>
                  <a:pt x="0" y="2619336"/>
                </a:lnTo>
                <a:lnTo>
                  <a:pt x="6476746" y="2619336"/>
                </a:lnTo>
                <a:lnTo>
                  <a:pt x="6476746" y="0"/>
                </a:lnTo>
                <a:close/>
              </a:path>
            </a:pathLst>
          </a:custGeom>
          <a:solidFill>
            <a:srgbClr val="EBF8F6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80" name="한쪽 모서리가 둥근 사각형 79"/>
          <p:cNvSpPr/>
          <p:nvPr/>
        </p:nvSpPr>
        <p:spPr>
          <a:xfrm>
            <a:off x="1881776" y="2127613"/>
            <a:ext cx="5436581" cy="2122098"/>
          </a:xfrm>
          <a:prstGeom prst="round1Rect">
            <a:avLst/>
          </a:prstGeom>
          <a:solidFill>
            <a:srgbClr val="A5DD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object 9"/>
          <p:cNvSpPr/>
          <p:nvPr/>
        </p:nvSpPr>
        <p:spPr>
          <a:xfrm>
            <a:off x="7321549" y="448575"/>
            <a:ext cx="4331987" cy="6409426"/>
          </a:xfrm>
          <a:custGeom>
            <a:avLst/>
            <a:gdLst/>
            <a:ahLst/>
            <a:cxnLst/>
            <a:rect l="l" t="t" r="r" b="b"/>
            <a:pathLst>
              <a:path w="1724025" h="2550795">
                <a:moveTo>
                  <a:pt x="1227201" y="0"/>
                </a:moveTo>
                <a:lnTo>
                  <a:pt x="942771" y="174409"/>
                </a:lnTo>
                <a:lnTo>
                  <a:pt x="1252994" y="353885"/>
                </a:lnTo>
                <a:lnTo>
                  <a:pt x="0" y="1082040"/>
                </a:lnTo>
                <a:lnTo>
                  <a:pt x="1723580" y="2071014"/>
                </a:lnTo>
                <a:lnTo>
                  <a:pt x="1723580" y="25507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4217942" y="-8626"/>
            <a:ext cx="2265229" cy="646183"/>
          </a:xfrm>
          <a:custGeom>
            <a:avLst/>
            <a:gdLst/>
            <a:ahLst/>
            <a:cxnLst/>
            <a:rect l="l" t="t" r="r" b="b"/>
            <a:pathLst>
              <a:path w="1202054" h="342900">
                <a:moveTo>
                  <a:pt x="1201602" y="0"/>
                </a:moveTo>
                <a:lnTo>
                  <a:pt x="1195605" y="47457"/>
                </a:lnTo>
                <a:lnTo>
                  <a:pt x="1164673" y="116822"/>
                </a:lnTo>
                <a:lnTo>
                  <a:pt x="1139802" y="150076"/>
                </a:lnTo>
                <a:lnTo>
                  <a:pt x="1108658" y="181977"/>
                </a:lnTo>
                <a:lnTo>
                  <a:pt x="1071240" y="212224"/>
                </a:lnTo>
                <a:lnTo>
                  <a:pt x="1027545" y="240518"/>
                </a:lnTo>
                <a:lnTo>
                  <a:pt x="987210" y="261938"/>
                </a:lnTo>
                <a:lnTo>
                  <a:pt x="944457" y="280838"/>
                </a:lnTo>
                <a:lnTo>
                  <a:pt x="899587" y="297219"/>
                </a:lnTo>
                <a:lnTo>
                  <a:pt x="852900" y="311079"/>
                </a:lnTo>
                <a:lnTo>
                  <a:pt x="804698" y="322420"/>
                </a:lnTo>
                <a:lnTo>
                  <a:pt x="755280" y="331241"/>
                </a:lnTo>
                <a:lnTo>
                  <a:pt x="704946" y="337542"/>
                </a:lnTo>
                <a:lnTo>
                  <a:pt x="653997" y="341322"/>
                </a:lnTo>
                <a:lnTo>
                  <a:pt x="602734" y="342583"/>
                </a:lnTo>
                <a:lnTo>
                  <a:pt x="551456" y="341323"/>
                </a:lnTo>
                <a:lnTo>
                  <a:pt x="500464" y="337544"/>
                </a:lnTo>
                <a:lnTo>
                  <a:pt x="450059" y="331244"/>
                </a:lnTo>
                <a:lnTo>
                  <a:pt x="400540" y="322424"/>
                </a:lnTo>
                <a:lnTo>
                  <a:pt x="352208" y="311083"/>
                </a:lnTo>
                <a:lnTo>
                  <a:pt x="305364" y="297222"/>
                </a:lnTo>
                <a:lnTo>
                  <a:pt x="260308" y="280841"/>
                </a:lnTo>
                <a:lnTo>
                  <a:pt x="217340" y="261940"/>
                </a:lnTo>
                <a:lnTo>
                  <a:pt x="176760" y="240518"/>
                </a:lnTo>
                <a:lnTo>
                  <a:pt x="132747" y="212224"/>
                </a:lnTo>
                <a:lnTo>
                  <a:pt x="94988" y="181977"/>
                </a:lnTo>
                <a:lnTo>
                  <a:pt x="63485" y="150076"/>
                </a:lnTo>
                <a:lnTo>
                  <a:pt x="38240" y="116822"/>
                </a:lnTo>
                <a:lnTo>
                  <a:pt x="19254" y="82515"/>
                </a:lnTo>
                <a:lnTo>
                  <a:pt x="66" y="1194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1"/>
          <p:cNvSpPr/>
          <p:nvPr/>
        </p:nvSpPr>
        <p:spPr>
          <a:xfrm>
            <a:off x="4400667" y="-8626"/>
            <a:ext cx="1899057" cy="539682"/>
          </a:xfrm>
          <a:custGeom>
            <a:avLst/>
            <a:gdLst/>
            <a:ahLst/>
            <a:cxnLst/>
            <a:rect l="l" t="t" r="r" b="b"/>
            <a:pathLst>
              <a:path w="1007745" h="286384">
                <a:moveTo>
                  <a:pt x="1007667" y="0"/>
                </a:moveTo>
                <a:lnTo>
                  <a:pt x="1000927" y="45699"/>
                </a:lnTo>
                <a:lnTo>
                  <a:pt x="966314" y="112209"/>
                </a:lnTo>
                <a:lnTo>
                  <a:pt x="938501" y="143624"/>
                </a:lnTo>
                <a:lnTo>
                  <a:pt x="903680" y="173294"/>
                </a:lnTo>
                <a:lnTo>
                  <a:pt x="861849" y="200834"/>
                </a:lnTo>
                <a:lnTo>
                  <a:pt x="820989" y="222146"/>
                </a:lnTo>
                <a:lnTo>
                  <a:pt x="777281" y="240414"/>
                </a:lnTo>
                <a:lnTo>
                  <a:pt x="731161" y="255638"/>
                </a:lnTo>
                <a:lnTo>
                  <a:pt x="683064" y="267817"/>
                </a:lnTo>
                <a:lnTo>
                  <a:pt x="633426" y="276952"/>
                </a:lnTo>
                <a:lnTo>
                  <a:pt x="582683" y="283043"/>
                </a:lnTo>
                <a:lnTo>
                  <a:pt x="531268" y="286089"/>
                </a:lnTo>
                <a:lnTo>
                  <a:pt x="479619" y="286090"/>
                </a:lnTo>
                <a:lnTo>
                  <a:pt x="428170" y="283046"/>
                </a:lnTo>
                <a:lnTo>
                  <a:pt x="377357" y="276958"/>
                </a:lnTo>
                <a:lnTo>
                  <a:pt x="327616" y="267826"/>
                </a:lnTo>
                <a:lnTo>
                  <a:pt x="279381" y="255648"/>
                </a:lnTo>
                <a:lnTo>
                  <a:pt x="233088" y="240426"/>
                </a:lnTo>
                <a:lnTo>
                  <a:pt x="189173" y="222158"/>
                </a:lnTo>
                <a:lnTo>
                  <a:pt x="148071" y="200846"/>
                </a:lnTo>
                <a:lnTo>
                  <a:pt x="105931" y="173304"/>
                </a:lnTo>
                <a:lnTo>
                  <a:pt x="70777" y="143631"/>
                </a:lnTo>
                <a:lnTo>
                  <a:pt x="42611" y="112215"/>
                </a:lnTo>
                <a:lnTo>
                  <a:pt x="21436" y="79443"/>
                </a:lnTo>
                <a:lnTo>
                  <a:pt x="63" y="11380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15"/>
          <p:cNvSpPr/>
          <p:nvPr/>
        </p:nvSpPr>
        <p:spPr>
          <a:xfrm>
            <a:off x="283984" y="198017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4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7" name="object 16"/>
          <p:cNvSpPr/>
          <p:nvPr/>
        </p:nvSpPr>
        <p:spPr>
          <a:xfrm>
            <a:off x="826825" y="131806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object 17"/>
          <p:cNvSpPr/>
          <p:nvPr/>
        </p:nvSpPr>
        <p:spPr>
          <a:xfrm>
            <a:off x="214368" y="1483926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object 18"/>
          <p:cNvSpPr/>
          <p:nvPr/>
        </p:nvSpPr>
        <p:spPr>
          <a:xfrm>
            <a:off x="139920" y="495681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object 19"/>
          <p:cNvSpPr/>
          <p:nvPr/>
        </p:nvSpPr>
        <p:spPr>
          <a:xfrm>
            <a:off x="1562623" y="6396208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8466349" y="3823341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object 22"/>
          <p:cNvSpPr/>
          <p:nvPr/>
        </p:nvSpPr>
        <p:spPr>
          <a:xfrm>
            <a:off x="2719198" y="2095732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object 23"/>
          <p:cNvSpPr/>
          <p:nvPr/>
        </p:nvSpPr>
        <p:spPr>
          <a:xfrm>
            <a:off x="2003126" y="6844353"/>
            <a:ext cx="192658" cy="4787"/>
          </a:xfrm>
          <a:custGeom>
            <a:avLst/>
            <a:gdLst/>
            <a:ahLst/>
            <a:cxnLst/>
            <a:rect l="l" t="t" r="r" b="b"/>
            <a:pathLst>
              <a:path w="102235" h="2539">
                <a:moveTo>
                  <a:pt x="0" y="2427"/>
                </a:moveTo>
                <a:lnTo>
                  <a:pt x="24390" y="0"/>
                </a:lnTo>
                <a:lnTo>
                  <a:pt x="77810" y="0"/>
                </a:lnTo>
                <a:lnTo>
                  <a:pt x="102228" y="242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5" name="object 24"/>
          <p:cNvSpPr/>
          <p:nvPr/>
        </p:nvSpPr>
        <p:spPr>
          <a:xfrm>
            <a:off x="930495" y="6348"/>
            <a:ext cx="1593915" cy="1324675"/>
          </a:xfrm>
          <a:custGeom>
            <a:avLst/>
            <a:gdLst/>
            <a:ahLst/>
            <a:cxnLst/>
            <a:rect l="l" t="t" r="r" b="b"/>
            <a:pathLst>
              <a:path w="845819" h="702944">
                <a:moveTo>
                  <a:pt x="417951" y="0"/>
                </a:moveTo>
                <a:lnTo>
                  <a:pt x="845286" y="237767"/>
                </a:lnTo>
                <a:lnTo>
                  <a:pt x="0" y="70291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6" name="object 25"/>
          <p:cNvSpPr/>
          <p:nvPr/>
        </p:nvSpPr>
        <p:spPr>
          <a:xfrm>
            <a:off x="-1" y="50303"/>
            <a:ext cx="4215744" cy="2405236"/>
          </a:xfrm>
          <a:custGeom>
            <a:avLst/>
            <a:gdLst/>
            <a:ahLst/>
            <a:cxnLst/>
            <a:rect l="l" t="t" r="r" b="b"/>
            <a:pathLst>
              <a:path w="2237105" h="1276350">
                <a:moveTo>
                  <a:pt x="2236924" y="0"/>
                </a:moveTo>
                <a:lnTo>
                  <a:pt x="0" y="12761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7" name="object 26"/>
          <p:cNvSpPr/>
          <p:nvPr/>
        </p:nvSpPr>
        <p:spPr>
          <a:xfrm>
            <a:off x="-1" y="1726858"/>
            <a:ext cx="1173899" cy="368563"/>
          </a:xfrm>
          <a:custGeom>
            <a:avLst/>
            <a:gdLst/>
            <a:ahLst/>
            <a:cxnLst/>
            <a:rect l="l" t="t" r="r" b="b"/>
            <a:pathLst>
              <a:path w="622935" h="195580">
                <a:moveTo>
                  <a:pt x="622489" y="31318"/>
                </a:moveTo>
                <a:lnTo>
                  <a:pt x="344498" y="0"/>
                </a:lnTo>
                <a:lnTo>
                  <a:pt x="0" y="19547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object 27"/>
          <p:cNvSpPr/>
          <p:nvPr/>
        </p:nvSpPr>
        <p:spPr>
          <a:xfrm>
            <a:off x="797208" y="2449442"/>
            <a:ext cx="3789742" cy="4400025"/>
          </a:xfrm>
          <a:custGeom>
            <a:avLst/>
            <a:gdLst/>
            <a:ahLst/>
            <a:cxnLst/>
            <a:rect l="l" t="t" r="r" b="b"/>
            <a:pathLst>
              <a:path w="2011045" h="2334895">
                <a:moveTo>
                  <a:pt x="1963991" y="0"/>
                </a:moveTo>
                <a:lnTo>
                  <a:pt x="0" y="1198460"/>
                </a:lnTo>
                <a:lnTo>
                  <a:pt x="2010568" y="233460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9" name="object 28"/>
          <p:cNvSpPr/>
          <p:nvPr/>
        </p:nvSpPr>
        <p:spPr>
          <a:xfrm>
            <a:off x="264623" y="5056782"/>
            <a:ext cx="1147573" cy="1792559"/>
          </a:xfrm>
          <a:custGeom>
            <a:avLst/>
            <a:gdLst/>
            <a:ahLst/>
            <a:cxnLst/>
            <a:rect l="l" t="t" r="r" b="b"/>
            <a:pathLst>
              <a:path w="608965" h="951229">
                <a:moveTo>
                  <a:pt x="608825" y="0"/>
                </a:moveTo>
                <a:lnTo>
                  <a:pt x="0" y="369874"/>
                </a:lnTo>
                <a:lnTo>
                  <a:pt x="0" y="95100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0" name="object 29"/>
          <p:cNvSpPr/>
          <p:nvPr/>
        </p:nvSpPr>
        <p:spPr>
          <a:xfrm>
            <a:off x="139920" y="2389311"/>
            <a:ext cx="2612731" cy="1155202"/>
          </a:xfrm>
          <a:custGeom>
            <a:avLst/>
            <a:gdLst/>
            <a:ahLst/>
            <a:cxnLst/>
            <a:rect l="l" t="t" r="r" b="b"/>
            <a:pathLst>
              <a:path w="957580" h="394969">
                <a:moveTo>
                  <a:pt x="957326" y="382104"/>
                </a:moveTo>
                <a:lnTo>
                  <a:pt x="676681" y="39472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object 30"/>
          <p:cNvSpPr/>
          <p:nvPr/>
        </p:nvSpPr>
        <p:spPr>
          <a:xfrm>
            <a:off x="408681" y="234123"/>
            <a:ext cx="1693238" cy="453525"/>
          </a:xfrm>
          <a:custGeom>
            <a:avLst/>
            <a:gdLst/>
            <a:ahLst/>
            <a:cxnLst/>
            <a:rect l="l" t="t" r="r" b="b"/>
            <a:pathLst>
              <a:path w="898525" h="240665">
                <a:moveTo>
                  <a:pt x="898220" y="240144"/>
                </a:moveTo>
                <a:lnTo>
                  <a:pt x="597014" y="59321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9980687" y="2567330"/>
            <a:ext cx="2208121" cy="1698552"/>
            <a:chOff x="5305456" y="792504"/>
            <a:chExt cx="1171750" cy="901345"/>
          </a:xfrm>
        </p:grpSpPr>
        <p:sp>
          <p:nvSpPr>
            <p:cNvPr id="42" name="object 31"/>
            <p:cNvSpPr/>
            <p:nvPr/>
          </p:nvSpPr>
          <p:spPr>
            <a:xfrm>
              <a:off x="5776680" y="79250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3" name="object 32"/>
            <p:cNvSpPr/>
            <p:nvPr/>
          </p:nvSpPr>
          <p:spPr>
            <a:xfrm>
              <a:off x="5305456" y="1060756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1"/>
                  </a:lnTo>
                  <a:lnTo>
                    <a:pt x="33189" y="38327"/>
                  </a:lnTo>
                  <a:lnTo>
                    <a:pt x="20732" y="36925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4" name="object 33"/>
            <p:cNvSpPr/>
            <p:nvPr/>
          </p:nvSpPr>
          <p:spPr>
            <a:xfrm>
              <a:off x="5593518" y="165511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5" name="object 34"/>
            <p:cNvSpPr/>
            <p:nvPr/>
          </p:nvSpPr>
          <p:spPr>
            <a:xfrm>
              <a:off x="5648531" y="826683"/>
              <a:ext cx="828675" cy="835660"/>
            </a:xfrm>
            <a:custGeom>
              <a:avLst/>
              <a:gdLst/>
              <a:ahLst/>
              <a:cxnLst/>
              <a:rect l="l" t="t" r="r" b="b"/>
              <a:pathLst>
                <a:path w="828675" h="835660">
                  <a:moveTo>
                    <a:pt x="180060" y="0"/>
                  </a:moveTo>
                  <a:lnTo>
                    <a:pt x="828215" y="360630"/>
                  </a:lnTo>
                </a:path>
                <a:path w="828675" h="835660">
                  <a:moveTo>
                    <a:pt x="828215" y="379523"/>
                  </a:moveTo>
                  <a:lnTo>
                    <a:pt x="0" y="835291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6" name="object 35"/>
            <p:cNvSpPr/>
            <p:nvPr/>
          </p:nvSpPr>
          <p:spPr>
            <a:xfrm>
              <a:off x="5371628" y="1079916"/>
              <a:ext cx="1105535" cy="364490"/>
            </a:xfrm>
            <a:custGeom>
              <a:avLst/>
              <a:gdLst/>
              <a:ahLst/>
              <a:cxnLst/>
              <a:rect l="l" t="t" r="r" b="b"/>
              <a:pathLst>
                <a:path w="1105534" h="364489">
                  <a:moveTo>
                    <a:pt x="1105118" y="364354"/>
                  </a:moveTo>
                  <a:lnTo>
                    <a:pt x="597014" y="5932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</p:grpSp>
      <p:sp>
        <p:nvSpPr>
          <p:cNvPr id="48" name="object 37"/>
          <p:cNvSpPr/>
          <p:nvPr/>
        </p:nvSpPr>
        <p:spPr>
          <a:xfrm>
            <a:off x="1307265" y="5231391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9" name="object 38"/>
          <p:cNvSpPr/>
          <p:nvPr/>
        </p:nvSpPr>
        <p:spPr>
          <a:xfrm>
            <a:off x="1100824" y="5460954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0" name="object 39"/>
          <p:cNvSpPr/>
          <p:nvPr/>
        </p:nvSpPr>
        <p:spPr>
          <a:xfrm>
            <a:off x="1468961" y="5323138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1" name="object 40"/>
          <p:cNvSpPr/>
          <p:nvPr/>
        </p:nvSpPr>
        <p:spPr>
          <a:xfrm>
            <a:off x="1262520" y="5552705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2" name="object 41"/>
          <p:cNvSpPr/>
          <p:nvPr/>
        </p:nvSpPr>
        <p:spPr>
          <a:xfrm>
            <a:off x="1630658" y="5414892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3" name="object 42"/>
          <p:cNvSpPr/>
          <p:nvPr/>
        </p:nvSpPr>
        <p:spPr>
          <a:xfrm>
            <a:off x="1666404" y="5780965"/>
            <a:ext cx="1026712" cy="624643"/>
          </a:xfrm>
          <a:custGeom>
            <a:avLst/>
            <a:gdLst/>
            <a:ahLst/>
            <a:cxnLst/>
            <a:rect l="l" t="t" r="r" b="b"/>
            <a:pathLst>
              <a:path w="544830" h="331470">
                <a:moveTo>
                  <a:pt x="544220" y="0"/>
                </a:moveTo>
                <a:lnTo>
                  <a:pt x="0" y="331165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4" name="object 43"/>
          <p:cNvSpPr/>
          <p:nvPr/>
        </p:nvSpPr>
        <p:spPr>
          <a:xfrm>
            <a:off x="1424217" y="5644456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5" name="object 44"/>
          <p:cNvSpPr/>
          <p:nvPr/>
        </p:nvSpPr>
        <p:spPr>
          <a:xfrm>
            <a:off x="339063" y="1520038"/>
            <a:ext cx="1091331" cy="119663"/>
          </a:xfrm>
          <a:custGeom>
            <a:avLst/>
            <a:gdLst/>
            <a:ahLst/>
            <a:cxnLst/>
            <a:rect l="l" t="t" r="r" b="b"/>
            <a:pathLst>
              <a:path w="579119" h="63500">
                <a:moveTo>
                  <a:pt x="0" y="0"/>
                </a:moveTo>
                <a:lnTo>
                  <a:pt x="578840" y="6332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object 45"/>
          <p:cNvSpPr/>
          <p:nvPr/>
        </p:nvSpPr>
        <p:spPr>
          <a:xfrm>
            <a:off x="2101344" y="5927380"/>
            <a:ext cx="854397" cy="911836"/>
          </a:xfrm>
          <a:custGeom>
            <a:avLst/>
            <a:gdLst/>
            <a:ahLst/>
            <a:cxnLst/>
            <a:rect l="l" t="t" r="r" b="b"/>
            <a:pathLst>
              <a:path w="453389" h="483870">
                <a:moveTo>
                  <a:pt x="453123" y="0"/>
                </a:moveTo>
                <a:lnTo>
                  <a:pt x="0" y="293001"/>
                </a:lnTo>
                <a:lnTo>
                  <a:pt x="0" y="483298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9" name="object 48"/>
          <p:cNvSpPr/>
          <p:nvPr/>
        </p:nvSpPr>
        <p:spPr>
          <a:xfrm>
            <a:off x="2796787" y="3885843"/>
            <a:ext cx="5690338" cy="1952843"/>
          </a:xfrm>
          <a:custGeom>
            <a:avLst/>
            <a:gdLst/>
            <a:ahLst/>
            <a:cxnLst/>
            <a:rect l="l" t="t" r="r" b="b"/>
            <a:pathLst>
              <a:path w="2080260" h="554989">
                <a:moveTo>
                  <a:pt x="0" y="554939"/>
                </a:moveTo>
                <a:lnTo>
                  <a:pt x="254723" y="363347"/>
                </a:lnTo>
                <a:lnTo>
                  <a:pt x="1361668" y="363347"/>
                </a:lnTo>
                <a:lnTo>
                  <a:pt x="1518386" y="363347"/>
                </a:lnTo>
                <a:lnTo>
                  <a:pt x="2079701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0" name="object 49"/>
          <p:cNvSpPr/>
          <p:nvPr/>
        </p:nvSpPr>
        <p:spPr>
          <a:xfrm>
            <a:off x="264617" y="4834689"/>
            <a:ext cx="757470" cy="203428"/>
          </a:xfrm>
          <a:custGeom>
            <a:avLst/>
            <a:gdLst/>
            <a:ahLst/>
            <a:cxnLst/>
            <a:rect l="l" t="t" r="r" b="b"/>
            <a:pathLst>
              <a:path w="401955" h="107950">
                <a:moveTo>
                  <a:pt x="401688" y="0"/>
                </a:moveTo>
                <a:lnTo>
                  <a:pt x="214312" y="107772"/>
                </a:lnTo>
                <a:lnTo>
                  <a:pt x="0" y="8397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object 50"/>
          <p:cNvSpPr/>
          <p:nvPr/>
        </p:nvSpPr>
        <p:spPr>
          <a:xfrm>
            <a:off x="2664626" y="1181897"/>
            <a:ext cx="5744534" cy="649698"/>
          </a:xfrm>
          <a:custGeom>
            <a:avLst/>
            <a:gdLst/>
            <a:ahLst/>
            <a:cxnLst/>
            <a:rect l="l" t="t" r="r" b="b"/>
            <a:pathLst>
              <a:path w="3621404" h="409575">
                <a:moveTo>
                  <a:pt x="156095" y="369163"/>
                </a:moveTo>
                <a:lnTo>
                  <a:pt x="78041" y="266598"/>
                </a:lnTo>
                <a:lnTo>
                  <a:pt x="0" y="329031"/>
                </a:lnTo>
                <a:lnTo>
                  <a:pt x="84734" y="409308"/>
                </a:lnTo>
                <a:lnTo>
                  <a:pt x="156095" y="369163"/>
                </a:lnTo>
                <a:close/>
              </a:path>
              <a:path w="3621404" h="409575">
                <a:moveTo>
                  <a:pt x="3621316" y="62433"/>
                </a:moveTo>
                <a:lnTo>
                  <a:pt x="3543274" y="0"/>
                </a:lnTo>
                <a:lnTo>
                  <a:pt x="3465220" y="102565"/>
                </a:lnTo>
                <a:lnTo>
                  <a:pt x="3536581" y="142709"/>
                </a:lnTo>
                <a:lnTo>
                  <a:pt x="3621316" y="62433"/>
                </a:lnTo>
                <a:close/>
              </a:path>
            </a:pathLst>
          </a:custGeom>
          <a:solidFill>
            <a:srgbClr val="DF7777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object 51"/>
          <p:cNvSpPr/>
          <p:nvPr/>
        </p:nvSpPr>
        <p:spPr>
          <a:xfrm>
            <a:off x="2139879" y="729768"/>
            <a:ext cx="242755" cy="172245"/>
          </a:xfrm>
          <a:custGeom>
            <a:avLst/>
            <a:gdLst/>
            <a:ahLst/>
            <a:cxnLst/>
            <a:rect l="l" t="t" r="r" b="b"/>
            <a:pathLst>
              <a:path w="153034" h="108584">
                <a:moveTo>
                  <a:pt x="118313" y="0"/>
                </a:moveTo>
                <a:lnTo>
                  <a:pt x="0" y="50418"/>
                </a:lnTo>
                <a:lnTo>
                  <a:pt x="33299" y="108089"/>
                </a:lnTo>
                <a:lnTo>
                  <a:pt x="152412" y="59042"/>
                </a:lnTo>
                <a:lnTo>
                  <a:pt x="118313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3" name="object 52"/>
          <p:cNvSpPr/>
          <p:nvPr/>
        </p:nvSpPr>
        <p:spPr>
          <a:xfrm>
            <a:off x="2943544" y="4608031"/>
            <a:ext cx="212537" cy="217573"/>
          </a:xfrm>
          <a:custGeom>
            <a:avLst/>
            <a:gdLst/>
            <a:ahLst/>
            <a:cxnLst/>
            <a:rect l="l" t="t" r="r" b="b"/>
            <a:pathLst>
              <a:path w="133984" h="137160">
                <a:moveTo>
                  <a:pt x="73621" y="0"/>
                </a:moveTo>
                <a:lnTo>
                  <a:pt x="0" y="105448"/>
                </a:lnTo>
                <a:lnTo>
                  <a:pt x="58800" y="136715"/>
                </a:lnTo>
                <a:lnTo>
                  <a:pt x="133819" y="32004"/>
                </a:lnTo>
                <a:lnTo>
                  <a:pt x="73621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object 53"/>
          <p:cNvSpPr/>
          <p:nvPr/>
        </p:nvSpPr>
        <p:spPr>
          <a:xfrm>
            <a:off x="1433668" y="4752492"/>
            <a:ext cx="2014566" cy="1023400"/>
          </a:xfrm>
          <a:custGeom>
            <a:avLst/>
            <a:gdLst/>
            <a:ahLst/>
            <a:cxnLst/>
            <a:rect l="l" t="t" r="r" b="b"/>
            <a:pathLst>
              <a:path w="1270000" h="645160">
                <a:moveTo>
                  <a:pt x="112153" y="18796"/>
                </a:moveTo>
                <a:lnTo>
                  <a:pt x="46609" y="0"/>
                </a:lnTo>
                <a:lnTo>
                  <a:pt x="0" y="110248"/>
                </a:lnTo>
                <a:lnTo>
                  <a:pt x="0" y="119468"/>
                </a:lnTo>
                <a:lnTo>
                  <a:pt x="60540" y="136817"/>
                </a:lnTo>
                <a:lnTo>
                  <a:pt x="112153" y="18796"/>
                </a:lnTo>
                <a:close/>
              </a:path>
              <a:path w="1270000" h="645160">
                <a:moveTo>
                  <a:pt x="1269415" y="619760"/>
                </a:moveTo>
                <a:lnTo>
                  <a:pt x="1233360" y="522693"/>
                </a:lnTo>
                <a:lnTo>
                  <a:pt x="1184960" y="548424"/>
                </a:lnTo>
                <a:lnTo>
                  <a:pt x="1222146" y="644893"/>
                </a:lnTo>
                <a:lnTo>
                  <a:pt x="1269415" y="61976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5" name="object 54"/>
          <p:cNvSpPr/>
          <p:nvPr/>
        </p:nvSpPr>
        <p:spPr>
          <a:xfrm>
            <a:off x="10324216" y="1430893"/>
            <a:ext cx="216566" cy="178289"/>
          </a:xfrm>
          <a:custGeom>
            <a:avLst/>
            <a:gdLst/>
            <a:ahLst/>
            <a:cxnLst/>
            <a:rect l="l" t="t" r="r" b="b"/>
            <a:pathLst>
              <a:path w="136525" h="112394">
                <a:moveTo>
                  <a:pt x="16497" y="0"/>
                </a:moveTo>
                <a:lnTo>
                  <a:pt x="0" y="66154"/>
                </a:lnTo>
                <a:lnTo>
                  <a:pt x="120129" y="112077"/>
                </a:lnTo>
                <a:lnTo>
                  <a:pt x="136245" y="47459"/>
                </a:lnTo>
                <a:lnTo>
                  <a:pt x="1649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object 55"/>
          <p:cNvSpPr/>
          <p:nvPr/>
        </p:nvSpPr>
        <p:spPr>
          <a:xfrm>
            <a:off x="4665549" y="383353"/>
            <a:ext cx="242755" cy="173253"/>
          </a:xfrm>
          <a:custGeom>
            <a:avLst/>
            <a:gdLst/>
            <a:ahLst/>
            <a:cxnLst/>
            <a:rect l="l" t="t" r="r" b="b"/>
            <a:pathLst>
              <a:path w="153035" h="109219">
                <a:moveTo>
                  <a:pt x="118470" y="0"/>
                </a:moveTo>
                <a:lnTo>
                  <a:pt x="106236" y="0"/>
                </a:lnTo>
                <a:lnTo>
                  <a:pt x="0" y="52680"/>
                </a:lnTo>
                <a:lnTo>
                  <a:pt x="38138" y="109220"/>
                </a:lnTo>
                <a:lnTo>
                  <a:pt x="152641" y="50673"/>
                </a:lnTo>
                <a:lnTo>
                  <a:pt x="118470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7" name="object 56"/>
          <p:cNvSpPr/>
          <p:nvPr/>
        </p:nvSpPr>
        <p:spPr>
          <a:xfrm>
            <a:off x="852511" y="972103"/>
            <a:ext cx="236712" cy="202464"/>
          </a:xfrm>
          <a:custGeom>
            <a:avLst/>
            <a:gdLst/>
            <a:ahLst/>
            <a:cxnLst/>
            <a:rect l="l" t="t" r="r" b="b"/>
            <a:pathLst>
              <a:path w="149225" h="127635">
                <a:moveTo>
                  <a:pt x="100977" y="0"/>
                </a:moveTo>
                <a:lnTo>
                  <a:pt x="0" y="79971"/>
                </a:lnTo>
                <a:lnTo>
                  <a:pt x="49047" y="127342"/>
                </a:lnTo>
                <a:lnTo>
                  <a:pt x="148882" y="46266"/>
                </a:lnTo>
                <a:lnTo>
                  <a:pt x="10097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object 57"/>
          <p:cNvSpPr/>
          <p:nvPr/>
        </p:nvSpPr>
        <p:spPr>
          <a:xfrm>
            <a:off x="9627610" y="332485"/>
            <a:ext cx="120874" cy="101736"/>
          </a:xfrm>
          <a:custGeom>
            <a:avLst/>
            <a:gdLst/>
            <a:ahLst/>
            <a:cxnLst/>
            <a:rect l="l" t="t" r="r" b="b"/>
            <a:pathLst>
              <a:path w="76200" h="64134">
                <a:moveTo>
                  <a:pt x="67392" y="0"/>
                </a:moveTo>
                <a:lnTo>
                  <a:pt x="0" y="0"/>
                </a:lnTo>
                <a:lnTo>
                  <a:pt x="7748" y="63845"/>
                </a:lnTo>
                <a:lnTo>
                  <a:pt x="75934" y="63845"/>
                </a:lnTo>
                <a:lnTo>
                  <a:pt x="67392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pic>
        <p:nvPicPr>
          <p:cNvPr id="69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4071" y="3125504"/>
            <a:ext cx="4212345" cy="3924672"/>
          </a:xfrm>
          <a:prstGeom prst="rect">
            <a:avLst/>
          </a:prstGeom>
        </p:spPr>
      </p:pic>
      <p:sp>
        <p:nvSpPr>
          <p:cNvPr id="76" name="한쪽 모서리가 둥근 사각형 75"/>
          <p:cNvSpPr/>
          <p:nvPr/>
        </p:nvSpPr>
        <p:spPr>
          <a:xfrm>
            <a:off x="1810544" y="2070580"/>
            <a:ext cx="6485756" cy="2122098"/>
          </a:xfrm>
          <a:prstGeom prst="round1Rect">
            <a:avLst/>
          </a:prstGeom>
          <a:solidFill>
            <a:srgbClr val="37B2A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46231" y="2408825"/>
            <a:ext cx="64234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3200" b="1" spc="-3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에이블스쿨</a:t>
            </a:r>
            <a:r>
              <a:rPr kumimoji="1" lang="ko-KR" altLang="en-US" sz="32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32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DX</a:t>
            </a:r>
            <a:r>
              <a:rPr kumimoji="1" lang="ko-KR" altLang="en-US" sz="32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컨설턴트 </a:t>
            </a:r>
            <a:r>
              <a:rPr kumimoji="1" lang="ko-KR" altLang="en-US" sz="3200" b="1" spc="-3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endParaRPr kumimoji="1" lang="en-US" altLang="ko-KR" sz="3200" b="1" spc="-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kumimoji="1" lang="ko-KR" altLang="en-US" sz="6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1" lang="en-US" altLang="ko-KR" sz="600" b="1" spc="-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kumimoji="1" lang="en-US" altLang="ko-KR" sz="36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1" lang="ko-KR" altLang="en-US" sz="36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 사전 가이드</a:t>
            </a:r>
            <a:endParaRPr kumimoji="1" lang="x-none" altLang="en-US" sz="3600" b="1" spc="-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849" y="215054"/>
            <a:ext cx="1489476" cy="3415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273854" y="3701175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ko-KR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2025.07.21(</a:t>
            </a:r>
            <a:r>
              <a:rPr kumimoji="1" lang="ko-KR" altLang="en-US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kumimoji="1" lang="en-US" altLang="ko-KR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~ 25.07.25(</a:t>
            </a:r>
            <a:r>
              <a:rPr kumimoji="1" lang="ko-KR" altLang="en-US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kumimoji="1" lang="en-US" altLang="ko-KR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1" lang="x-none" altLang="en-US" b="1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28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07.22(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/>
              </a:rPr>
              <a:t>코칭시간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내 코치가 방문하여 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코칭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54024"/>
              </p:ext>
            </p:extLst>
          </p:nvPr>
        </p:nvGraphicFramePr>
        <p:xfrm>
          <a:off x="511402" y="2155607"/>
          <a:ext cx="11169197" cy="3922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5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17:30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84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07.22(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아래 링크에서 진행됩니다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565351-3C19-4A03-8652-D26CA75C8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779157"/>
              </p:ext>
            </p:extLst>
          </p:nvPr>
        </p:nvGraphicFramePr>
        <p:xfrm>
          <a:off x="511402" y="1780875"/>
          <a:ext cx="5436000" cy="4648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7714158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798672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5391826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68168108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24626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26911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5973081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56641443"/>
                    </a:ext>
                  </a:extLst>
                </a:gridCol>
              </a:tblGrid>
              <a:tr h="3233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382642"/>
                  </a:ext>
                </a:extLst>
              </a:tr>
              <a:tr h="254410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수도권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77047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82264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27350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48086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018118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53530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26175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67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324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99741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92522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4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3728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5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38974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6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33046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7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0031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8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86523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30316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543336-527B-47A3-A1AF-666A13D32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091960"/>
              </p:ext>
            </p:extLst>
          </p:nvPr>
        </p:nvGraphicFramePr>
        <p:xfrm>
          <a:off x="6244598" y="1777098"/>
          <a:ext cx="5436000" cy="4660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8818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7781304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5658256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54102401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0860954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550737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87773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960718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219007"/>
                  </a:ext>
                </a:extLst>
              </a:tr>
              <a:tr h="39422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충남</a:t>
                      </a:r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260844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1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35575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2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232554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15298"/>
                  </a:ext>
                </a:extLst>
              </a:tr>
              <a:tr h="3942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4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78869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5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178618"/>
                  </a:ext>
                </a:extLst>
              </a:tr>
              <a:tr h="3942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전남</a:t>
                      </a:r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6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109144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7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56102"/>
                  </a:ext>
                </a:extLst>
              </a:tr>
              <a:tr h="3942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부산</a:t>
                      </a:r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8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553282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10953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4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1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07.23(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프로젝트 수행 </a:t>
            </a:r>
            <a:r>
              <a:rPr lang="en-US" altLang="ko-KR" sz="1800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조별 </a:t>
            </a:r>
            <a:r>
              <a:rPr lang="ko-KR" altLang="en-US" sz="1800" dirty="0" err="1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팀즈</a:t>
            </a:r>
            <a:r>
              <a:rPr lang="ko-KR" altLang="en-US" sz="1800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내에서 </a:t>
            </a:r>
            <a:r>
              <a:rPr lang="ko-KR" altLang="en-US" sz="180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프로젝트를 수행 </a:t>
            </a:r>
            <a:r>
              <a:rPr lang="ko-KR" altLang="en-US" sz="1800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합니다</a:t>
            </a:r>
            <a:r>
              <a:rPr lang="en-US" altLang="ko-KR" sz="1800" dirty="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865495"/>
              </p:ext>
            </p:extLst>
          </p:nvPr>
        </p:nvGraphicFramePr>
        <p:xfrm>
          <a:off x="511401" y="1863974"/>
          <a:ext cx="11169197" cy="4486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5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4757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54757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4757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54757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15:00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402849"/>
                  </a:ext>
                </a:extLst>
              </a:tr>
              <a:tr h="54757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특강</a:t>
                      </a: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(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선택</a:t>
                      </a: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)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15:00 ~ 16:50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AIVLE-EDU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강사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AIVLE-EDU 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공지사항 참고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54757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6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16:50 ~ 17:40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251090"/>
                  </a:ext>
                </a:extLst>
              </a:tr>
              <a:tr h="54757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7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28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07.24(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/>
              </a:rPr>
              <a:t>코칭시간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내 코치가 방문하여 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코칭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737692"/>
              </p:ext>
            </p:extLst>
          </p:nvPr>
        </p:nvGraphicFramePr>
        <p:xfrm>
          <a:off x="511402" y="2155607"/>
          <a:ext cx="11169197" cy="3922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5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17:30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05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아래 링크에서 진행됩니다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5A1C8-1554-4B8A-B9B4-EA6A7004E7B0}"/>
              </a:ext>
            </a:extLst>
          </p:cNvPr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07.24(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1FA85E1-BD36-4D47-96DA-F6443D80B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649171"/>
              </p:ext>
            </p:extLst>
          </p:nvPr>
        </p:nvGraphicFramePr>
        <p:xfrm>
          <a:off x="511402" y="1780875"/>
          <a:ext cx="5436000" cy="4648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7714158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798672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5391826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68168108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24626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626911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15973081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56641443"/>
                    </a:ext>
                  </a:extLst>
                </a:gridCol>
              </a:tblGrid>
              <a:tr h="3233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382642"/>
                  </a:ext>
                </a:extLst>
              </a:tr>
              <a:tr h="254410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수도권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77047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82264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27350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48086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018118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53530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26175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67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324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99741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92522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4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3728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5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38974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6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33046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7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0031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8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86523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30316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9AB7C7F-AE3D-477E-8E17-32A2F49C6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34746"/>
              </p:ext>
            </p:extLst>
          </p:nvPr>
        </p:nvGraphicFramePr>
        <p:xfrm>
          <a:off x="6244598" y="1777098"/>
          <a:ext cx="5436000" cy="4660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88188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7781304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5658256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54102401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0860954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5507376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87773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960718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219007"/>
                  </a:ext>
                </a:extLst>
              </a:tr>
              <a:tr h="39422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충남</a:t>
                      </a:r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260844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1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35575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2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232554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15298"/>
                  </a:ext>
                </a:extLst>
              </a:tr>
              <a:tr h="3942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4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78869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5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178618"/>
                  </a:ext>
                </a:extLst>
              </a:tr>
              <a:tr h="3942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전남</a:t>
                      </a:r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6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109144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7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56102"/>
                  </a:ext>
                </a:extLst>
              </a:tr>
              <a:tr h="3942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부산</a:t>
                      </a:r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8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553282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10953"/>
                  </a:ext>
                </a:extLst>
              </a:tr>
              <a:tr h="394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r>
                        <a:rPr lang="ko-KR" altLang="en-US" sz="12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4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3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07.25(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01241"/>
              </p:ext>
            </p:extLst>
          </p:nvPr>
        </p:nvGraphicFramePr>
        <p:xfrm>
          <a:off x="511402" y="1796615"/>
          <a:ext cx="11169197" cy="4487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55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387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387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387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387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특강</a:t>
                      </a: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(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선택</a:t>
                      </a: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)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16:50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AIVLE-EDU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강사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AIVLE-EDU 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공지사항 참고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667785"/>
                  </a:ext>
                </a:extLst>
              </a:tr>
              <a:tr h="6387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16:50 ~ 17:40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※ 17:00 </a:t>
                      </a:r>
                      <a:r>
                        <a:rPr lang="ko-KR" altLang="en-US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까지 </a:t>
                      </a:r>
                      <a:r>
                        <a:rPr lang="en-US" altLang="ko-KR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EDU</a:t>
                      </a:r>
                      <a:r>
                        <a:rPr lang="ko-KR" altLang="en-US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심의 요청 및 산출물 제출</a:t>
                      </a:r>
                      <a:endParaRPr lang="en-US" altLang="ko-KR" sz="1600" b="1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387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6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4E8F764-D360-43E2-B4C8-FA29AEF75F07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rgbClr val="275B5A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/>
                <a:cs typeface="+mn-cs"/>
              </a:rPr>
              <a:t>프로젝트 수행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rgbClr val="275B5A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rgbClr val="275B5A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rgbClr val="275B5A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/>
                <a:cs typeface="+mn-cs"/>
              </a:rPr>
              <a:t> 조별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rgbClr val="275B5A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/>
                <a:cs typeface="+mn-cs"/>
              </a:rPr>
              <a:t>팀즈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rgbClr val="275B5A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/>
                <a:cs typeface="+mn-cs"/>
              </a:rPr>
              <a:t> 내에서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/>
                <a:cs typeface="+mn-cs"/>
              </a:rPr>
              <a:t>프로젝트를 수행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rgbClr val="275B5A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/>
                <a:cs typeface="+mn-cs"/>
              </a:rPr>
              <a:t>합니다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rgbClr val="275B5A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44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sz="2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산출물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85EB6A-17C9-4A6D-9F90-48E8827EC047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0">
            <a:extLst>
              <a:ext uri="{FF2B5EF4-FFF2-40B4-BE49-F238E27FC236}">
                <a16:creationId xmlns:a16="http://schemas.microsoft.com/office/drawing/2014/main" id="{3B1D5E7B-BA87-49F6-887D-D06E0EBA9C58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AIVLE EDU -&gt; </a:t>
            </a:r>
            <a:r>
              <a:rPr lang="ko-KR" altLang="en-US" sz="2200" dirty="0" err="1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우수 프로젝트 </a:t>
            </a:r>
            <a:r>
              <a:rPr lang="en-US" altLang="ko-KR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1~6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</a:t>
            </a:r>
            <a:r>
              <a:rPr lang="ko-KR" altLang="en-US" sz="2200" dirty="0" err="1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산출물</a:t>
            </a: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7F9B6E-D818-40F8-AAB5-E02078663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3" r="1147"/>
          <a:stretch/>
        </p:blipFill>
        <p:spPr>
          <a:xfrm>
            <a:off x="1949626" y="2286275"/>
            <a:ext cx="8292748" cy="393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역량 목표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E9A463-36C8-4842-A3DE-F091CE633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33910"/>
              </p:ext>
            </p:extLst>
          </p:nvPr>
        </p:nvGraphicFramePr>
        <p:xfrm>
          <a:off x="177486" y="1048899"/>
          <a:ext cx="11837029" cy="5294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8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3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0" spc="-6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  <a:endParaRPr lang="ko-KR" sz="180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0" spc="-6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역량 목표</a:t>
                      </a:r>
                      <a:endParaRPr lang="ko-KR" sz="180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24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기획</a:t>
                      </a:r>
                      <a:r>
                        <a:rPr lang="en-US" altLang="ko-KR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설계</a:t>
                      </a: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데이터를 활용한 </a:t>
                      </a:r>
                      <a:r>
                        <a:rPr lang="en-US" altLang="ko-KR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기획 과제를 발굴 할 수 있다</a:t>
                      </a:r>
                      <a:r>
                        <a:rPr lang="en-US" altLang="ko-KR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2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실무 업무프로세스를 적용하여 제안 할 수 있다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734854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DX 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플랫폼 기반의 손익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목표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기능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기술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를 설정하고 제안할 수 있다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40431"/>
                  </a:ext>
                </a:extLst>
              </a:tr>
              <a:tr h="309524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700" b="0" kern="1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기술</a:t>
                      </a: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제안고객사 대상 제안 전략을 수립할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제안고객사 대상 논리적인 제안서 스토리라인을 구성할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8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 전략에 따라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제안서를 작성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실데이터를 수집 및 제작하여 데이터 전처리를 진행할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데이터의 중요도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/AI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모델에 대한 적합성을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EDA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진행하고 인사이트를 얻을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모델링을 직접 하거나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사용하여 모델링을 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제안전략 및 데이터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모델링 기반으로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솔루션을 제시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고객 상황에 적합한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솔루션에 따라 목표시스템 구성도를 설계할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고객 상황에 적합한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솔루션에 따라 효율적인 인프라 구성도를 설계할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사용자의 행동 흐름을 반영하여 시스템의 처리 순서를 보여주는 서비스 플로우를 그릴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095059"/>
                  </a:ext>
                </a:extLst>
              </a:tr>
              <a:tr h="30952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</a:t>
                      </a:r>
                      <a:r>
                        <a:rPr lang="en-US" altLang="ko-KR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</a:t>
                      </a:r>
                      <a:endParaRPr lang="ko-KR" alt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프로젝트 산출물의 기능을 보여주는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프로토타입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대시보드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등을 제작할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프로젝트 산출물들을 아우르는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설득력 있는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발표자료를 제작할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869854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실무 업무프로세스를 적용하여 진행한 프로젝트 결과물 내용을 평가자에게 원활히 소개할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73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경로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1">
            <a:extLst>
              <a:ext uri="{FF2B5EF4-FFF2-40B4-BE49-F238E27FC236}">
                <a16:creationId xmlns:a16="http://schemas.microsoft.com/office/drawing/2014/main" id="{0BD52843-F66D-4CDE-BC86-981C1A05D5F2}"/>
              </a:ext>
            </a:extLst>
          </p:cNvPr>
          <p:cNvSpPr/>
          <p:nvPr/>
        </p:nvSpPr>
        <p:spPr>
          <a:xfrm>
            <a:off x="1108919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C9D312-FE9D-46AA-A7C3-F6BF4C9876D6}"/>
              </a:ext>
            </a:extLst>
          </p:cNvPr>
          <p:cNvSpPr/>
          <p:nvPr/>
        </p:nvSpPr>
        <p:spPr>
          <a:xfrm>
            <a:off x="1119971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체크인</a:t>
            </a:r>
            <a:r>
              <a:rPr lang="en-US" altLang="ko-KR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/</a:t>
            </a:r>
          </a:p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체크아웃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미팅</a:t>
            </a:r>
            <a:endParaRPr lang="ko-KR" altLang="ko-KR" sz="2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566A5-3CF1-4403-AB0F-1BCD54FB8ECD}"/>
              </a:ext>
            </a:extLst>
          </p:cNvPr>
          <p:cNvSpPr txBox="1"/>
          <p:nvPr/>
        </p:nvSpPr>
        <p:spPr>
          <a:xfrm>
            <a:off x="1386671" y="4691066"/>
            <a:ext cx="150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반별 </a:t>
            </a:r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팀즈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17">
            <a:extLst>
              <a:ext uri="{FF2B5EF4-FFF2-40B4-BE49-F238E27FC236}">
                <a16:creationId xmlns:a16="http://schemas.microsoft.com/office/drawing/2014/main" id="{E872F296-B1B2-4414-8F6D-F5DC66C0AAB6}"/>
              </a:ext>
            </a:extLst>
          </p:cNvPr>
          <p:cNvSpPr/>
          <p:nvPr/>
        </p:nvSpPr>
        <p:spPr>
          <a:xfrm>
            <a:off x="3745439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CC8999-E2AC-4EBB-8F11-C206A165F658}"/>
              </a:ext>
            </a:extLst>
          </p:cNvPr>
          <p:cNvSpPr/>
          <p:nvPr/>
        </p:nvSpPr>
        <p:spPr>
          <a:xfrm>
            <a:off x="3760679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프로젝트 수행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21055-6716-4ED4-BFF9-9C95F9A23FBA}"/>
              </a:ext>
            </a:extLst>
          </p:cNvPr>
          <p:cNvSpPr txBox="1"/>
          <p:nvPr/>
        </p:nvSpPr>
        <p:spPr>
          <a:xfrm>
            <a:off x="4021559" y="4684793"/>
            <a:ext cx="150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조별</a:t>
            </a:r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팀즈</a:t>
            </a:r>
            <a:endParaRPr lang="ko-KR" altLang="en-US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DC1BECB9-E909-4268-81F7-41A5E6CB4990}"/>
              </a:ext>
            </a:extLst>
          </p:cNvPr>
          <p:cNvSpPr/>
          <p:nvPr/>
        </p:nvSpPr>
        <p:spPr>
          <a:xfrm>
            <a:off x="6381959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74BBCB3-7C1C-441F-B086-FD029A9EC311}"/>
              </a:ext>
            </a:extLst>
          </p:cNvPr>
          <p:cNvSpPr/>
          <p:nvPr/>
        </p:nvSpPr>
        <p:spPr>
          <a:xfrm>
            <a:off x="6397199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조별 코칭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B36A4-A9F1-4A9E-8B0C-868F61F5A080}"/>
              </a:ext>
            </a:extLst>
          </p:cNvPr>
          <p:cNvSpPr txBox="1"/>
          <p:nvPr/>
        </p:nvSpPr>
        <p:spPr>
          <a:xfrm>
            <a:off x="6617610" y="4684793"/>
            <a:ext cx="1589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조별</a:t>
            </a:r>
            <a:r>
              <a:rPr lang="en-US" altLang="ko-KR" sz="2000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팀즈</a:t>
            </a:r>
            <a:endParaRPr lang="ko-KR" altLang="en-US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모서리가 둥근 직사각형 23">
            <a:extLst>
              <a:ext uri="{FF2B5EF4-FFF2-40B4-BE49-F238E27FC236}">
                <a16:creationId xmlns:a16="http://schemas.microsoft.com/office/drawing/2014/main" id="{F33E905F-2CEC-4483-A1C0-1173567162D4}"/>
              </a:ext>
            </a:extLst>
          </p:cNvPr>
          <p:cNvSpPr/>
          <p:nvPr/>
        </p:nvSpPr>
        <p:spPr>
          <a:xfrm>
            <a:off x="9022080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1540F5A-5218-44AA-B273-CFC741F408ED}"/>
              </a:ext>
            </a:extLst>
          </p:cNvPr>
          <p:cNvSpPr/>
          <p:nvPr/>
        </p:nvSpPr>
        <p:spPr>
          <a:xfrm>
            <a:off x="9037320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산출물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제출</a:t>
            </a:r>
            <a:endParaRPr lang="ko-KR" altLang="en-US" sz="2400" b="1" spc="-17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035D49-C0E7-467F-AC7C-D7BF05D33DF2}"/>
              </a:ext>
            </a:extLst>
          </p:cNvPr>
          <p:cNvSpPr txBox="1"/>
          <p:nvPr/>
        </p:nvSpPr>
        <p:spPr>
          <a:xfrm>
            <a:off x="9031500" y="4684793"/>
            <a:ext cx="204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AIVLE-EDU</a:t>
            </a:r>
          </a:p>
          <a:p>
            <a:pPr algn="ctr"/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탭 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3171C-A027-4D0C-8EA4-C13AAC8CB5BB}"/>
              </a:ext>
            </a:extLst>
          </p:cNvPr>
          <p:cNvSpPr txBox="1"/>
          <p:nvPr/>
        </p:nvSpPr>
        <p:spPr>
          <a:xfrm>
            <a:off x="1175871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에이블</a:t>
            </a: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매니저 진행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99D49-E936-4334-AC1D-786E548BFE3A}"/>
              </a:ext>
            </a:extLst>
          </p:cNvPr>
          <p:cNvSpPr txBox="1"/>
          <p:nvPr/>
        </p:nvSpPr>
        <p:spPr>
          <a:xfrm>
            <a:off x="3822551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에이블러</a:t>
            </a: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A9068-D04E-4201-A0C9-75CD81AD46A3}"/>
              </a:ext>
            </a:extLst>
          </p:cNvPr>
          <p:cNvSpPr txBox="1"/>
          <p:nvPr/>
        </p:nvSpPr>
        <p:spPr>
          <a:xfrm>
            <a:off x="6469231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코치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F30FA-2FAF-4378-8658-8BACF571D5A6}"/>
              </a:ext>
            </a:extLst>
          </p:cNvPr>
          <p:cNvSpPr txBox="1"/>
          <p:nvPr/>
        </p:nvSpPr>
        <p:spPr>
          <a:xfrm>
            <a:off x="9118900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에이블러</a:t>
            </a: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진행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91A760-A27D-4699-A348-6756E6BD5A1C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제목 10">
            <a:extLst>
              <a:ext uri="{FF2B5EF4-FFF2-40B4-BE49-F238E27FC236}">
                <a16:creationId xmlns:a16="http://schemas.microsoft.com/office/drawing/2014/main" id="{EDAC1425-813E-40F6-A7B1-9C4EB44B5F17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FCAB17-CA91-4E04-BB16-43687632804C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빅프로젝트는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주로 </a:t>
            </a: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팀즈</a:t>
            </a: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에서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진행하지만</a:t>
            </a:r>
            <a:r>
              <a:rPr lang="en-US" altLang="ko-KR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주요 </a:t>
            </a: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활동별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경로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를 잘 확인하셔야 합니다</a:t>
            </a:r>
            <a:r>
              <a:rPr lang="en-US" altLang="ko-KR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4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제출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4" descr="G:\Image\PNG\arrow\wavearrow.png">
            <a:extLst>
              <a:ext uri="{FF2B5EF4-FFF2-40B4-BE49-F238E27FC236}">
                <a16:creationId xmlns:a16="http://schemas.microsoft.com/office/drawing/2014/main" id="{8B029D83-45BE-4DDF-A9B8-5E784616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827989" y="3970358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C47AAD-41E3-4EE5-A05E-11BBCAC9147F}"/>
              </a:ext>
            </a:extLst>
          </p:cNvPr>
          <p:cNvSpPr txBox="1"/>
          <p:nvPr/>
        </p:nvSpPr>
        <p:spPr>
          <a:xfrm>
            <a:off x="7398510" y="3453852"/>
            <a:ext cx="4956204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조별 프로젝트 산출물 업로드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]</a:t>
            </a: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①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AIVLE_EDU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&gt;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빅프로젝트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–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빅프로젝트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룸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–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빅프로젝트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현황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② 과제 심의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부터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과제 완료 처리까지 스텝별로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  ‘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 요청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’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을 통해 산출물 업로드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EB8B6D-A61A-4159-ADE4-52D88405FBD6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제목 10">
            <a:extLst>
              <a:ext uri="{FF2B5EF4-FFF2-40B4-BE49-F238E27FC236}">
                <a16:creationId xmlns:a16="http://schemas.microsoft.com/office/drawing/2014/main" id="{70FC5B17-A976-4EBB-80C8-3606ED956172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517CE2-06AA-4759-99A6-9B8F94AA68F1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매주 프로젝트 산출물은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기한 준수하여 제출 필수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3CC24BE-FA26-4BC8-A003-D4EDECA27F57}"/>
              </a:ext>
            </a:extLst>
          </p:cNvPr>
          <p:cNvGrpSpPr/>
          <p:nvPr/>
        </p:nvGrpSpPr>
        <p:grpSpPr>
          <a:xfrm>
            <a:off x="456491" y="2514194"/>
            <a:ext cx="6408000" cy="3472368"/>
            <a:chOff x="456491" y="2514194"/>
            <a:chExt cx="6408000" cy="34723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AA5190-39FC-44F2-9858-7C97089C75A3}"/>
                </a:ext>
              </a:extLst>
            </p:cNvPr>
            <p:cNvSpPr/>
            <p:nvPr/>
          </p:nvSpPr>
          <p:spPr>
            <a:xfrm>
              <a:off x="456491" y="2514194"/>
              <a:ext cx="6408000" cy="400110"/>
            </a:xfrm>
            <a:prstGeom prst="rect">
              <a:avLst/>
            </a:prstGeom>
            <a:solidFill>
              <a:srgbClr val="262626"/>
            </a:solidFill>
          </p:spPr>
          <p:txBody>
            <a:bodyPr wrap="square">
              <a:spAutoFit/>
            </a:bodyPr>
            <a:lstStyle/>
            <a:p>
              <a:pPr latinLnBrk="0">
                <a:spcBef>
                  <a:spcPts val="600"/>
                </a:spcBef>
                <a:tabLst>
                  <a:tab pos="228600" algn="l"/>
                  <a:tab pos="702310" algn="l"/>
                  <a:tab pos="508000" algn="l"/>
                </a:tabLst>
              </a:pPr>
              <a:r>
                <a:rPr lang="ko-KR" altLang="en-US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</a:rPr>
                <a:t>산출물 관리 도구 </a:t>
              </a:r>
              <a:r>
                <a:rPr lang="en-US" altLang="ko-KR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  <a:sym typeface="Wingdings" panose="05000000000000000000" pitchFamily="2" charset="2"/>
                </a:rPr>
                <a:t> AIVLE_EDU</a:t>
              </a:r>
              <a:endParaRPr lang="ko-KR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CE05296-AEC0-4848-BB69-B1AAC03E7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631" r="6036" b="25940"/>
            <a:stretch/>
          </p:blipFill>
          <p:spPr>
            <a:xfrm>
              <a:off x="467643" y="2911818"/>
              <a:ext cx="6390357" cy="30747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B4E8D5-4544-4290-BC6F-AD36B379BFF3}"/>
                </a:ext>
              </a:extLst>
            </p:cNvPr>
            <p:cNvSpPr/>
            <p:nvPr/>
          </p:nvSpPr>
          <p:spPr>
            <a:xfrm>
              <a:off x="512928" y="4783037"/>
              <a:ext cx="803898" cy="479503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84D177E-7B75-4071-9BAC-C7CD10B0DF5F}"/>
                </a:ext>
              </a:extLst>
            </p:cNvPr>
            <p:cNvSpPr/>
            <p:nvPr/>
          </p:nvSpPr>
          <p:spPr>
            <a:xfrm>
              <a:off x="1125676" y="4598705"/>
              <a:ext cx="360000" cy="360000"/>
            </a:xfrm>
            <a:prstGeom prst="ellipse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4D758E-274A-428A-83C5-996E8CC30754}"/>
                </a:ext>
              </a:extLst>
            </p:cNvPr>
            <p:cNvSpPr/>
            <p:nvPr/>
          </p:nvSpPr>
          <p:spPr>
            <a:xfrm>
              <a:off x="5846672" y="4282069"/>
              <a:ext cx="675628" cy="1226802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920CD71-8FBC-4F44-B135-B6433B2CB635}"/>
                </a:ext>
              </a:extLst>
            </p:cNvPr>
            <p:cNvSpPr/>
            <p:nvPr/>
          </p:nvSpPr>
          <p:spPr>
            <a:xfrm>
              <a:off x="5633922" y="4118396"/>
              <a:ext cx="360000" cy="360000"/>
            </a:xfrm>
            <a:prstGeom prst="ellipse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4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제출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31884E-98BA-438D-AD2E-3750A5B19DFC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제목 10">
            <a:extLst>
              <a:ext uri="{FF2B5EF4-FFF2-40B4-BE49-F238E27FC236}">
                <a16:creationId xmlns:a16="http://schemas.microsoft.com/office/drawing/2014/main" id="{1F1F54D1-FE64-419C-9726-8D5A8996E26A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49E8-367D-483D-8746-51063296CF9A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매주 프로젝트 산출물은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기한 준수하여 제출 필수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8" name="Picture 4" descr="G:\Image\PNG\arrow\wavearrow.png">
            <a:extLst>
              <a:ext uri="{FF2B5EF4-FFF2-40B4-BE49-F238E27FC236}">
                <a16:creationId xmlns:a16="http://schemas.microsoft.com/office/drawing/2014/main" id="{5AE94E27-C420-404D-B918-6E7A7A29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827989" y="3970358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4B391-1927-404E-9BBF-6AE5C7D472EB}"/>
              </a:ext>
            </a:extLst>
          </p:cNvPr>
          <p:cNvSpPr txBox="1"/>
          <p:nvPr/>
        </p:nvSpPr>
        <p:spPr>
          <a:xfrm>
            <a:off x="7516469" y="2473140"/>
            <a:ext cx="4040753" cy="2312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조별 프로젝트 산출물 업로드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]</a:t>
            </a: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 ① 제목은 자동생성</a:t>
            </a:r>
            <a:r>
              <a:rPr lang="en-US" altLang="ko-KR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( KT AIVLE School 7</a:t>
            </a:r>
            <a:r>
              <a:rPr lang="ko-KR" altLang="en-US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기</a:t>
            </a:r>
            <a:r>
              <a:rPr lang="en-US" altLang="ko-KR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_</a:t>
            </a:r>
            <a:r>
              <a:rPr lang="ko-KR" altLang="en-US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트랙</a:t>
            </a:r>
            <a:r>
              <a:rPr lang="en-US" altLang="ko-KR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_</a:t>
            </a:r>
            <a:r>
              <a:rPr lang="ko-KR" altLang="en-US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조</a:t>
            </a:r>
            <a:r>
              <a:rPr lang="en-US" altLang="ko-KR" sz="11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) 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② 내용 작성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③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첨부파일에 산출물 첨부 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&gt;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 요청 클릭</a:t>
            </a: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en-US" altLang="ko-KR" sz="1400" b="1" kern="0" spc="-1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zip</a:t>
            </a:r>
            <a:r>
              <a:rPr lang="ko-KR" altLang="en-US" sz="1400" b="1" kern="0" spc="-1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확장자만 파일 업로드 가능</a:t>
            </a:r>
            <a:endParaRPr lang="en-US" altLang="ko-KR" sz="1400" b="1" kern="0" spc="-1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기본 첨부파일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10MB ,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대용량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200 MB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까지 가능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F25ED7-BC41-424D-873B-41928F7ACF0B}"/>
              </a:ext>
            </a:extLst>
          </p:cNvPr>
          <p:cNvGrpSpPr/>
          <p:nvPr/>
        </p:nvGrpSpPr>
        <p:grpSpPr>
          <a:xfrm>
            <a:off x="7516469" y="4606400"/>
            <a:ext cx="4350035" cy="1329660"/>
            <a:chOff x="8082670" y="4562846"/>
            <a:chExt cx="4350035" cy="132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F8203B-89C7-45D0-BD8A-A7F68E2CA069}"/>
                </a:ext>
              </a:extLst>
            </p:cNvPr>
            <p:cNvSpPr txBox="1"/>
            <p:nvPr/>
          </p:nvSpPr>
          <p:spPr>
            <a:xfrm>
              <a:off x="8082670" y="4562846"/>
              <a:ext cx="4350035" cy="10287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atinLnBrk="0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altLang="ko-KR" sz="1400" b="1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[</a:t>
              </a:r>
              <a:r>
                <a:rPr lang="ko-KR" altLang="en-US" sz="1400" b="1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제출 파일명</a:t>
              </a:r>
              <a:r>
                <a:rPr lang="en-US" altLang="ko-KR" sz="1400" b="1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]</a:t>
              </a:r>
              <a:endParaRPr lang="en-US" altLang="ko-KR" sz="1600" kern="0" spc="-1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  <a:p>
              <a:pPr marL="171450" indent="-171450" latinLnBrk="0">
                <a:lnSpc>
                  <a:spcPct val="150000"/>
                </a:lnSpc>
                <a:buClr>
                  <a:srgbClr val="000000"/>
                </a:buClr>
                <a:buFontTx/>
                <a:buChar char="-"/>
                <a:defRPr/>
              </a:pP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산출물 제출 파일명 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: DX_1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조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_1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주차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.zip</a:t>
              </a:r>
              <a:endParaRPr lang="en-US" altLang="ko-KR" sz="1400" kern="0" spc="-1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나눔스퀘어 Bold"/>
                <a:cs typeface="Arial"/>
              </a:endParaRPr>
            </a:p>
            <a:p>
              <a:pPr latinLnBrk="0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                                          (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트랙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조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주차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. zip)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D473B9-8957-495A-844F-E398850754C1}"/>
                </a:ext>
              </a:extLst>
            </p:cNvPr>
            <p:cNvSpPr/>
            <p:nvPr/>
          </p:nvSpPr>
          <p:spPr>
            <a:xfrm>
              <a:off x="8095632" y="5584729"/>
              <a:ext cx="3176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en-US" altLang="ko-KR" sz="1400" b="1" kern="0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  <a:sym typeface="Arial"/>
                </a:rPr>
                <a:t>※  </a:t>
              </a:r>
              <a:r>
                <a:rPr lang="ko-KR" altLang="en-US" sz="1400" b="1" kern="0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  <a:sym typeface="Arial"/>
                </a:rPr>
                <a:t>제출 파일명을 반드시 준수해서 요청 해주세요</a:t>
              </a:r>
              <a:endParaRPr lang="en-US" altLang="ko-KR" sz="1400" b="1" kern="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B5C2F8-7C08-4EF6-B04E-74ED0FBC2F3D}"/>
              </a:ext>
            </a:extLst>
          </p:cNvPr>
          <p:cNvGrpSpPr/>
          <p:nvPr/>
        </p:nvGrpSpPr>
        <p:grpSpPr>
          <a:xfrm>
            <a:off x="456491" y="2514194"/>
            <a:ext cx="6408000" cy="3476202"/>
            <a:chOff x="456491" y="2514194"/>
            <a:chExt cx="6408000" cy="347620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952E20-1FE0-4B0A-8810-59D31DEFE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8" t="17510" r="9255" b="10257"/>
            <a:stretch/>
          </p:blipFill>
          <p:spPr>
            <a:xfrm>
              <a:off x="467642" y="2915652"/>
              <a:ext cx="6396849" cy="30747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FE87BF6-D8F8-41BA-9C74-F15C72492184}"/>
                </a:ext>
              </a:extLst>
            </p:cNvPr>
            <p:cNvSpPr/>
            <p:nvPr/>
          </p:nvSpPr>
          <p:spPr>
            <a:xfrm>
              <a:off x="456491" y="2514194"/>
              <a:ext cx="6408000" cy="400110"/>
            </a:xfrm>
            <a:prstGeom prst="rect">
              <a:avLst/>
            </a:prstGeom>
            <a:solidFill>
              <a:srgbClr val="262626"/>
            </a:solidFill>
          </p:spPr>
          <p:txBody>
            <a:bodyPr wrap="square">
              <a:spAutoFit/>
            </a:bodyPr>
            <a:lstStyle/>
            <a:p>
              <a:pPr latinLnBrk="0">
                <a:spcBef>
                  <a:spcPts val="600"/>
                </a:spcBef>
                <a:tabLst>
                  <a:tab pos="228600" algn="l"/>
                  <a:tab pos="702310" algn="l"/>
                  <a:tab pos="508000" algn="l"/>
                </a:tabLst>
              </a:pPr>
              <a:r>
                <a:rPr lang="ko-KR" altLang="en-US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</a:rPr>
                <a:t>산출물 관리 도구 </a:t>
              </a:r>
              <a:r>
                <a:rPr lang="en-US" altLang="ko-KR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  <a:sym typeface="Wingdings" panose="05000000000000000000" pitchFamily="2" charset="2"/>
                </a:rPr>
                <a:t> AIVLE_EDU</a:t>
              </a:r>
              <a:endParaRPr lang="ko-KR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8DD2B3-D52A-4B8B-98DC-96905F3F48D9}"/>
                </a:ext>
              </a:extLst>
            </p:cNvPr>
            <p:cNvSpPr/>
            <p:nvPr/>
          </p:nvSpPr>
          <p:spPr>
            <a:xfrm>
              <a:off x="2495640" y="3677137"/>
              <a:ext cx="2816588" cy="1713109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DD31C1-BE5A-4962-BD60-7441195C4188}"/>
                </a:ext>
              </a:extLst>
            </p:cNvPr>
            <p:cNvSpPr/>
            <p:nvPr/>
          </p:nvSpPr>
          <p:spPr>
            <a:xfrm>
              <a:off x="3651055" y="3875371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9EEFF7-865B-471B-8FB0-3C6116DA286F}"/>
                </a:ext>
              </a:extLst>
            </p:cNvPr>
            <p:cNvSpPr/>
            <p:nvPr/>
          </p:nvSpPr>
          <p:spPr>
            <a:xfrm>
              <a:off x="3137378" y="3269906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364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제출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742CD2-6F10-496C-B92A-746840A83A45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제목 10">
            <a:extLst>
              <a:ext uri="{FF2B5EF4-FFF2-40B4-BE49-F238E27FC236}">
                <a16:creationId xmlns:a16="http://schemas.microsoft.com/office/drawing/2014/main" id="{D86B03A3-5A3A-4397-9DC3-3B708A2385F0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709A-0854-49F4-9CCD-55E341FA796D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매주 프로젝트 산출물은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기한 준수하여 제출 필수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8" name="Picture 4" descr="G:\Image\PNG\arrow\wavearrow.png">
            <a:extLst>
              <a:ext uri="{FF2B5EF4-FFF2-40B4-BE49-F238E27FC236}">
                <a16:creationId xmlns:a16="http://schemas.microsoft.com/office/drawing/2014/main" id="{590263CB-1F8D-4088-A95D-E0E3EE04F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827989" y="3970358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C473ED-754C-418C-AD4A-4AE3C8990BE7}"/>
              </a:ext>
            </a:extLst>
          </p:cNvPr>
          <p:cNvGrpSpPr/>
          <p:nvPr/>
        </p:nvGrpSpPr>
        <p:grpSpPr>
          <a:xfrm>
            <a:off x="456491" y="2514194"/>
            <a:ext cx="6408000" cy="3476202"/>
            <a:chOff x="456491" y="2514194"/>
            <a:chExt cx="6408000" cy="34762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F85BAFA-3F20-4459-A7DF-C544F994F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8" t="17510" r="9255" b="10257"/>
            <a:stretch/>
          </p:blipFill>
          <p:spPr>
            <a:xfrm>
              <a:off x="467642" y="2915652"/>
              <a:ext cx="6396849" cy="30747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3CC7F7-E6FC-4FA3-8FCF-A590165E56EE}"/>
                </a:ext>
              </a:extLst>
            </p:cNvPr>
            <p:cNvSpPr/>
            <p:nvPr/>
          </p:nvSpPr>
          <p:spPr>
            <a:xfrm>
              <a:off x="456491" y="2514194"/>
              <a:ext cx="6408000" cy="400110"/>
            </a:xfrm>
            <a:prstGeom prst="rect">
              <a:avLst/>
            </a:prstGeom>
            <a:solidFill>
              <a:srgbClr val="262626"/>
            </a:solidFill>
          </p:spPr>
          <p:txBody>
            <a:bodyPr wrap="square">
              <a:spAutoFit/>
            </a:bodyPr>
            <a:lstStyle/>
            <a:p>
              <a:pPr latinLnBrk="0">
                <a:spcBef>
                  <a:spcPts val="600"/>
                </a:spcBef>
                <a:tabLst>
                  <a:tab pos="228600" algn="l"/>
                  <a:tab pos="702310" algn="l"/>
                  <a:tab pos="508000" algn="l"/>
                </a:tabLst>
              </a:pPr>
              <a:r>
                <a:rPr lang="ko-KR" altLang="en-US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</a:rPr>
                <a:t>산출물 관리 도구 </a:t>
              </a:r>
              <a:r>
                <a:rPr lang="en-US" altLang="ko-KR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  <a:sym typeface="Wingdings" panose="05000000000000000000" pitchFamily="2" charset="2"/>
                </a:rPr>
                <a:t> AIVLE_EDU</a:t>
              </a:r>
              <a:endParaRPr lang="ko-KR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AE5B89-9811-4312-9CAD-EDA321AFE0F6}"/>
                </a:ext>
              </a:extLst>
            </p:cNvPr>
            <p:cNvSpPr/>
            <p:nvPr/>
          </p:nvSpPr>
          <p:spPr>
            <a:xfrm>
              <a:off x="3651055" y="3875371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0B57840-5996-449E-B424-445EAB980A93}"/>
                </a:ext>
              </a:extLst>
            </p:cNvPr>
            <p:cNvSpPr/>
            <p:nvPr/>
          </p:nvSpPr>
          <p:spPr>
            <a:xfrm>
              <a:off x="3137378" y="3269906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C9098D9-1ADE-4D72-8031-B1B99DBD4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407" t="16752" r="31376" b="10268"/>
            <a:stretch/>
          </p:blipFill>
          <p:spPr>
            <a:xfrm>
              <a:off x="2462361" y="2913149"/>
              <a:ext cx="2898937" cy="307274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EE4197A-7036-496E-8F74-85B8D6FF2287}"/>
                </a:ext>
              </a:extLst>
            </p:cNvPr>
            <p:cNvSpPr/>
            <p:nvPr/>
          </p:nvSpPr>
          <p:spPr>
            <a:xfrm>
              <a:off x="2527639" y="4468801"/>
              <a:ext cx="2779445" cy="666486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085B25-25D0-44C4-AA07-A0A6F4C12EF9}"/>
              </a:ext>
            </a:extLst>
          </p:cNvPr>
          <p:cNvSpPr txBox="1"/>
          <p:nvPr/>
        </p:nvSpPr>
        <p:spPr>
          <a:xfrm>
            <a:off x="7501105" y="3269906"/>
            <a:ext cx="4326511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조별 프로젝트 산출물 업로드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]</a:t>
            </a: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①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요청 후 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‘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보완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’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또는 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‘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승인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’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으로 심의 진행</a:t>
            </a: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보완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심의자가 보완 요청 시 다시 심의 요청 진행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승인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심의자가 승인 시 조회만 가능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②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과제 심의가 끝나면 다음 스텝으로 진행</a:t>
            </a: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80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일정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6E4D5-85C3-4A18-85FE-29DC02F9779F}"/>
              </a:ext>
            </a:extLst>
          </p:cNvPr>
          <p:cNvSpPr txBox="1"/>
          <p:nvPr/>
        </p:nvSpPr>
        <p:spPr>
          <a:xfrm>
            <a:off x="274442" y="2324921"/>
            <a:ext cx="1621723" cy="338554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06.30(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4915C-09A9-4578-A9F8-76EEA6EEB75D}"/>
              </a:ext>
            </a:extLst>
          </p:cNvPr>
          <p:cNvSpPr txBox="1"/>
          <p:nvPr/>
        </p:nvSpPr>
        <p:spPr>
          <a:xfrm>
            <a:off x="1897941" y="2323120"/>
            <a:ext cx="1621723" cy="338554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07.07(</a:t>
            </a:r>
            <a:r>
              <a:rPr lang="ko-KR" altLang="en-US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F54CE-6841-4419-9CC4-87C5EB667AFA}"/>
              </a:ext>
            </a:extLst>
          </p:cNvPr>
          <p:cNvSpPr txBox="1"/>
          <p:nvPr/>
        </p:nvSpPr>
        <p:spPr>
          <a:xfrm>
            <a:off x="3270170" y="2390002"/>
            <a:ext cx="1931163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07.07 ~ 07.11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8BCA84-CFFE-4028-9841-59393941315E}"/>
              </a:ext>
            </a:extLst>
          </p:cNvPr>
          <p:cNvGrpSpPr/>
          <p:nvPr/>
        </p:nvGrpSpPr>
        <p:grpSpPr>
          <a:xfrm>
            <a:off x="236798" y="5442078"/>
            <a:ext cx="11650403" cy="807929"/>
            <a:chOff x="187359" y="5302092"/>
            <a:chExt cx="11713851" cy="807929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091BF9C-2F60-48C9-A280-480F4FEAC9F4}"/>
                </a:ext>
              </a:extLst>
            </p:cNvPr>
            <p:cNvSpPr/>
            <p:nvPr/>
          </p:nvSpPr>
          <p:spPr>
            <a:xfrm>
              <a:off x="187359" y="5302093"/>
              <a:ext cx="2760805" cy="807928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0 w 2760805"/>
                <a:gd name="connsiteY5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53340" rIns="228652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ko-KR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 코칭</a:t>
              </a:r>
              <a:endParaRPr lang="en-US" altLang="ko-KR" sz="2000" kern="1200" spc="-170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13B9381-EE2F-4DFB-ABE1-1766AAAB75E4}"/>
                </a:ext>
              </a:extLst>
            </p:cNvPr>
            <p:cNvSpPr/>
            <p:nvPr/>
          </p:nvSpPr>
          <p:spPr>
            <a:xfrm>
              <a:off x="2396003" y="5302093"/>
              <a:ext cx="2760805" cy="807928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403964 w 2760805"/>
                <a:gd name="connsiteY5" fmla="*/ 403964 h 807928"/>
                <a:gd name="connsiteX6" fmla="*/ 0 w 2760805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ko-KR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 코칭</a:t>
              </a:r>
              <a:endParaRPr lang="en-US" altLang="ko-KR" sz="2000" kern="1200" spc="-170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3F32F07-B953-42BF-AD31-A0B770A7A7C1}"/>
                </a:ext>
              </a:extLst>
            </p:cNvPr>
            <p:cNvSpPr/>
            <p:nvPr/>
          </p:nvSpPr>
          <p:spPr>
            <a:xfrm>
              <a:off x="4604648" y="5302093"/>
              <a:ext cx="2879272" cy="807928"/>
            </a:xfrm>
            <a:custGeom>
              <a:avLst/>
              <a:gdLst>
                <a:gd name="connsiteX0" fmla="*/ 0 w 2879272"/>
                <a:gd name="connsiteY0" fmla="*/ 0 h 807928"/>
                <a:gd name="connsiteX1" fmla="*/ 2475308 w 2879272"/>
                <a:gd name="connsiteY1" fmla="*/ 0 h 807928"/>
                <a:gd name="connsiteX2" fmla="*/ 2879272 w 2879272"/>
                <a:gd name="connsiteY2" fmla="*/ 403964 h 807928"/>
                <a:gd name="connsiteX3" fmla="*/ 2475308 w 2879272"/>
                <a:gd name="connsiteY3" fmla="*/ 807928 h 807928"/>
                <a:gd name="connsiteX4" fmla="*/ 0 w 2879272"/>
                <a:gd name="connsiteY4" fmla="*/ 807928 h 807928"/>
                <a:gd name="connsiteX5" fmla="*/ 403964 w 2879272"/>
                <a:gd name="connsiteY5" fmla="*/ 403964 h 807928"/>
                <a:gd name="connsiteX6" fmla="*/ 0 w 2879272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9272" h="807928">
                  <a:moveTo>
                    <a:pt x="0" y="0"/>
                  </a:moveTo>
                  <a:lnTo>
                    <a:pt x="2475308" y="0"/>
                  </a:lnTo>
                  <a:lnTo>
                    <a:pt x="2879272" y="403964"/>
                  </a:lnTo>
                  <a:lnTo>
                    <a:pt x="2475308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ko-KR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 코칭</a:t>
              </a: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35FF5EB-8EDA-47BD-8E12-B681F0507D52}"/>
                </a:ext>
              </a:extLst>
            </p:cNvPr>
            <p:cNvSpPr/>
            <p:nvPr/>
          </p:nvSpPr>
          <p:spPr>
            <a:xfrm>
              <a:off x="6931759" y="5302093"/>
              <a:ext cx="2760805" cy="807928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403964 w 2760805"/>
                <a:gd name="connsiteY5" fmla="*/ 403964 h 807928"/>
                <a:gd name="connsiteX6" fmla="*/ 0 w 2760805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spc="-170" baseline="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빅프로젝트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발표회</a:t>
              </a:r>
              <a:endParaRPr lang="en-US" altLang="ko-KR" sz="2000" kern="1200" spc="-170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3C9B758-8B47-4DCE-91C0-5A3117C200F4}"/>
                </a:ext>
              </a:extLst>
            </p:cNvPr>
            <p:cNvSpPr/>
            <p:nvPr/>
          </p:nvSpPr>
          <p:spPr>
            <a:xfrm>
              <a:off x="9140404" y="5302092"/>
              <a:ext cx="2760806" cy="807929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403964 w 2760805"/>
                <a:gd name="connsiteY5" fmla="*/ 403964 h 807928"/>
                <a:gd name="connsiteX6" fmla="*/ 0 w 2760805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2DBBB5"/>
              </a:fgClr>
              <a:bgClr>
                <a:schemeClr val="bg1"/>
              </a:bgClr>
            </a:patt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ko-KR" altLang="en-US" sz="2000" kern="1200" spc="-170" baseline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잡페어</a:t>
              </a:r>
              <a:endParaRPr lang="en-US" altLang="ko-KR" sz="2000" kern="1200" spc="-17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ko-KR" altLang="en-US" sz="2000" kern="1200" spc="-170" baseline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수료식</a:t>
              </a:r>
              <a:endParaRPr lang="en-US" altLang="ko-KR" sz="2000" kern="1200" spc="-17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50882D-476D-4171-9099-4D8A3B8B2D74}"/>
              </a:ext>
            </a:extLst>
          </p:cNvPr>
          <p:cNvSpPr txBox="1"/>
          <p:nvPr/>
        </p:nvSpPr>
        <p:spPr>
          <a:xfrm>
            <a:off x="7483337" y="4934248"/>
            <a:ext cx="1485648" cy="338554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09.02(</a:t>
            </a:r>
            <a:r>
              <a:rPr lang="ko-KR" altLang="en-US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452FDB58-AE38-422F-9A29-7D14BA685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399471"/>
              </p:ext>
            </p:extLst>
          </p:nvPr>
        </p:nvGraphicFramePr>
        <p:xfrm>
          <a:off x="236798" y="2729012"/>
          <a:ext cx="11718405" cy="106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오른쪽 대괄호 27">
            <a:extLst>
              <a:ext uri="{FF2B5EF4-FFF2-40B4-BE49-F238E27FC236}">
                <a16:creationId xmlns:a16="http://schemas.microsoft.com/office/drawing/2014/main" id="{A90AC80D-5081-4B69-BDE9-EC013F657BFA}"/>
              </a:ext>
            </a:extLst>
          </p:cNvPr>
          <p:cNvSpPr/>
          <p:nvPr/>
        </p:nvSpPr>
        <p:spPr>
          <a:xfrm rot="16200000">
            <a:off x="1804921" y="1384869"/>
            <a:ext cx="110145" cy="1697618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FA61B3-3DB2-4063-B0CE-EB4814D351C0}"/>
              </a:ext>
            </a:extLst>
          </p:cNvPr>
          <p:cNvSpPr txBox="1"/>
          <p:nvPr/>
        </p:nvSpPr>
        <p:spPr>
          <a:xfrm>
            <a:off x="3806679" y="1741636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심의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30" name="모서리가 둥근 직사각형 42">
            <a:extLst>
              <a:ext uri="{FF2B5EF4-FFF2-40B4-BE49-F238E27FC236}">
                <a16:creationId xmlns:a16="http://schemas.microsoft.com/office/drawing/2014/main" id="{4F707251-BFC1-4CED-9D4D-8938E282D203}"/>
              </a:ext>
            </a:extLst>
          </p:cNvPr>
          <p:cNvSpPr/>
          <p:nvPr/>
        </p:nvSpPr>
        <p:spPr>
          <a:xfrm>
            <a:off x="4628909" y="1451730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1~2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4B06D8-1D50-4C4B-9AD5-49A36FC8F9FC}"/>
              </a:ext>
            </a:extLst>
          </p:cNvPr>
          <p:cNvSpPr txBox="1"/>
          <p:nvPr/>
        </p:nvSpPr>
        <p:spPr>
          <a:xfrm>
            <a:off x="4995527" y="2396875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07.14 ~ 07.18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F0A6BD-E65C-4159-BD84-4D30B47F3960}"/>
              </a:ext>
            </a:extLst>
          </p:cNvPr>
          <p:cNvSpPr txBox="1"/>
          <p:nvPr/>
        </p:nvSpPr>
        <p:spPr>
          <a:xfrm>
            <a:off x="9869577" y="2398880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08.04 ~ 08.08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7C343C-C727-42F1-BB17-9318B802A103}"/>
              </a:ext>
            </a:extLst>
          </p:cNvPr>
          <p:cNvSpPr txBox="1"/>
          <p:nvPr/>
        </p:nvSpPr>
        <p:spPr>
          <a:xfrm>
            <a:off x="705796" y="5030866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08.11 ~ 08.15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DDF72D-4FE2-4C25-8C61-2051801E3CC5}"/>
              </a:ext>
            </a:extLst>
          </p:cNvPr>
          <p:cNvSpPr txBox="1"/>
          <p:nvPr/>
        </p:nvSpPr>
        <p:spPr>
          <a:xfrm>
            <a:off x="2928925" y="5030865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08.18 ~ 08.22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5238A-7E2A-46DF-B094-390A48AC1911}"/>
              </a:ext>
            </a:extLst>
          </p:cNvPr>
          <p:cNvSpPr txBox="1"/>
          <p:nvPr/>
        </p:nvSpPr>
        <p:spPr>
          <a:xfrm>
            <a:off x="6617251" y="2388222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07.21 ~ 07.25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8A4BD4-117F-4AD6-859D-FC79F151B14D}"/>
              </a:ext>
            </a:extLst>
          </p:cNvPr>
          <p:cNvSpPr txBox="1"/>
          <p:nvPr/>
        </p:nvSpPr>
        <p:spPr>
          <a:xfrm>
            <a:off x="8238975" y="2388222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07.28 ~ 08.01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D3AEC18-74DB-4F51-AAF0-45F6C9BBEBD9}"/>
              </a:ext>
            </a:extLst>
          </p:cNvPr>
          <p:cNvGrpSpPr/>
          <p:nvPr/>
        </p:nvGrpSpPr>
        <p:grpSpPr>
          <a:xfrm>
            <a:off x="204525" y="1268724"/>
            <a:ext cx="3383280" cy="809672"/>
            <a:chOff x="216912" y="1287118"/>
            <a:chExt cx="3383280" cy="8096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757838-A1EF-4F99-8435-6984A6A2D130}"/>
                </a:ext>
              </a:extLst>
            </p:cNvPr>
            <p:cNvSpPr txBox="1"/>
            <p:nvPr/>
          </p:nvSpPr>
          <p:spPr>
            <a:xfrm>
              <a:off x="1360367" y="1332338"/>
              <a:ext cx="2221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 dirty="0">
                  <a:solidFill>
                    <a:srgbClr val="2DBBB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개인별 과제 정의서</a:t>
              </a: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0A41B9B-C74D-4199-91BE-5A23C66FA4C5}"/>
                </a:ext>
              </a:extLst>
            </p:cNvPr>
            <p:cNvSpPr/>
            <p:nvPr/>
          </p:nvSpPr>
          <p:spPr>
            <a:xfrm>
              <a:off x="392388" y="1388206"/>
              <a:ext cx="949858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7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사전준비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5F95EE-C2B6-44E0-B346-7CDB300121BF}"/>
                </a:ext>
              </a:extLst>
            </p:cNvPr>
            <p:cNvSpPr txBox="1"/>
            <p:nvPr/>
          </p:nvSpPr>
          <p:spPr>
            <a:xfrm>
              <a:off x="216912" y="1702464"/>
              <a:ext cx="338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7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개인별 작성 후 </a:t>
              </a:r>
              <a:r>
                <a:rPr lang="en-US" altLang="ko-KR" sz="1600" b="1" spc="-17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 .04(</a:t>
              </a:r>
              <a:r>
                <a:rPr lang="ko-KR" altLang="en-US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금</a:t>
              </a:r>
              <a:r>
                <a:rPr lang="en-US" altLang="ko-KR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 16</a:t>
              </a:r>
              <a:r>
                <a:rPr lang="ko-KR" altLang="en-US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 </a:t>
              </a:r>
              <a:r>
                <a:rPr lang="ko-KR" altLang="en-US" sz="1600" b="1" spc="-17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까지 제출</a:t>
              </a:r>
              <a:endParaRPr lang="ko-KR" altLang="en-US" sz="1400" b="1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1913DF7-8EAE-4D8C-B234-3C8F67634AAC}"/>
                </a:ext>
              </a:extLst>
            </p:cNvPr>
            <p:cNvSpPr/>
            <p:nvPr/>
          </p:nvSpPr>
          <p:spPr>
            <a:xfrm>
              <a:off x="303012" y="1287118"/>
              <a:ext cx="3122376" cy="809672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3FF4E1A-555F-4ECD-AEE1-C5BF118666BD}"/>
              </a:ext>
            </a:extLst>
          </p:cNvPr>
          <p:cNvSpPr txBox="1"/>
          <p:nvPr/>
        </p:nvSpPr>
        <p:spPr>
          <a:xfrm>
            <a:off x="7781967" y="1746306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타당성 검토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44" name="모서리가 둥근 직사각형 42">
            <a:extLst>
              <a:ext uri="{FF2B5EF4-FFF2-40B4-BE49-F238E27FC236}">
                <a16:creationId xmlns:a16="http://schemas.microsoft.com/office/drawing/2014/main" id="{0986D657-0E4B-4D4C-8CB6-36AE820BBC18}"/>
              </a:ext>
            </a:extLst>
          </p:cNvPr>
          <p:cNvSpPr/>
          <p:nvPr/>
        </p:nvSpPr>
        <p:spPr>
          <a:xfrm>
            <a:off x="8604197" y="1456400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3~5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49EBF2-0B13-41CD-814C-4E731336ED1A}"/>
              </a:ext>
            </a:extLst>
          </p:cNvPr>
          <p:cNvSpPr txBox="1"/>
          <p:nvPr/>
        </p:nvSpPr>
        <p:spPr>
          <a:xfrm>
            <a:off x="1441019" y="4442982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품질 평가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46" name="모서리가 둥근 직사각형 42">
            <a:extLst>
              <a:ext uri="{FF2B5EF4-FFF2-40B4-BE49-F238E27FC236}">
                <a16:creationId xmlns:a16="http://schemas.microsoft.com/office/drawing/2014/main" id="{C3750E7A-4FE3-48A9-A487-6F283C8E0E74}"/>
              </a:ext>
            </a:extLst>
          </p:cNvPr>
          <p:cNvSpPr/>
          <p:nvPr/>
        </p:nvSpPr>
        <p:spPr>
          <a:xfrm>
            <a:off x="2263249" y="4153076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6~7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B30296-7388-4841-8BEB-FBEF8FC5AE9A}"/>
              </a:ext>
            </a:extLst>
          </p:cNvPr>
          <p:cNvSpPr txBox="1"/>
          <p:nvPr/>
        </p:nvSpPr>
        <p:spPr>
          <a:xfrm>
            <a:off x="5146591" y="5029800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08.25 ~ 08.28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80F931-BA6C-4747-95FD-8E2178FD1F44}"/>
              </a:ext>
            </a:extLst>
          </p:cNvPr>
          <p:cNvSpPr txBox="1"/>
          <p:nvPr/>
        </p:nvSpPr>
        <p:spPr>
          <a:xfrm>
            <a:off x="4744621" y="4442982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완료 처리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49" name="모서리가 둥근 직사각형 42">
            <a:extLst>
              <a:ext uri="{FF2B5EF4-FFF2-40B4-BE49-F238E27FC236}">
                <a16:creationId xmlns:a16="http://schemas.microsoft.com/office/drawing/2014/main" id="{CB20CF40-42A5-4266-B46E-5D8EB5DEFF0B}"/>
              </a:ext>
            </a:extLst>
          </p:cNvPr>
          <p:cNvSpPr/>
          <p:nvPr/>
        </p:nvSpPr>
        <p:spPr>
          <a:xfrm>
            <a:off x="5560320" y="4153076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id="{5697ED43-97A6-414B-8756-BADB6198E68B}"/>
              </a:ext>
            </a:extLst>
          </p:cNvPr>
          <p:cNvSpPr/>
          <p:nvPr/>
        </p:nvSpPr>
        <p:spPr>
          <a:xfrm rot="16200000">
            <a:off x="4979622" y="1450063"/>
            <a:ext cx="106652" cy="1564268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오른쪽 대괄호 50">
            <a:extLst>
              <a:ext uri="{FF2B5EF4-FFF2-40B4-BE49-F238E27FC236}">
                <a16:creationId xmlns:a16="http://schemas.microsoft.com/office/drawing/2014/main" id="{EE6A1905-E1A6-423F-8739-2C903C4A81B0}"/>
              </a:ext>
            </a:extLst>
          </p:cNvPr>
          <p:cNvSpPr/>
          <p:nvPr/>
        </p:nvSpPr>
        <p:spPr>
          <a:xfrm rot="16200000">
            <a:off x="9002677" y="589783"/>
            <a:ext cx="110146" cy="3286984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오른쪽 대괄호 51">
            <a:extLst>
              <a:ext uri="{FF2B5EF4-FFF2-40B4-BE49-F238E27FC236}">
                <a16:creationId xmlns:a16="http://schemas.microsoft.com/office/drawing/2014/main" id="{BC78D58F-1204-4736-9122-64F7C58EB93A}"/>
              </a:ext>
            </a:extLst>
          </p:cNvPr>
          <p:cNvSpPr/>
          <p:nvPr/>
        </p:nvSpPr>
        <p:spPr>
          <a:xfrm rot="16200000">
            <a:off x="2570722" y="3772309"/>
            <a:ext cx="111949" cy="2290022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오른쪽 대괄호 52">
            <a:extLst>
              <a:ext uri="{FF2B5EF4-FFF2-40B4-BE49-F238E27FC236}">
                <a16:creationId xmlns:a16="http://schemas.microsoft.com/office/drawing/2014/main" id="{2450C04B-5046-4853-97DE-9E0522C0E934}"/>
              </a:ext>
            </a:extLst>
          </p:cNvPr>
          <p:cNvSpPr/>
          <p:nvPr/>
        </p:nvSpPr>
        <p:spPr>
          <a:xfrm rot="16200000">
            <a:off x="5894203" y="4300499"/>
            <a:ext cx="113439" cy="1235130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9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일정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9DAD55B-8193-4659-B576-4CA92F9C3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92051"/>
              </p:ext>
            </p:extLst>
          </p:nvPr>
        </p:nvGraphicFramePr>
        <p:xfrm>
          <a:off x="219813" y="1097879"/>
          <a:ext cx="11716643" cy="5212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090">
                  <a:extLst>
                    <a:ext uri="{9D8B030D-6E8A-4147-A177-3AD203B41FA5}">
                      <a16:colId xmlns:a16="http://schemas.microsoft.com/office/drawing/2014/main" val="1685249939"/>
                    </a:ext>
                  </a:extLst>
                </a:gridCol>
                <a:gridCol w="674858">
                  <a:extLst>
                    <a:ext uri="{9D8B030D-6E8A-4147-A177-3AD203B41FA5}">
                      <a16:colId xmlns:a16="http://schemas.microsoft.com/office/drawing/2014/main" val="1665630448"/>
                    </a:ext>
                  </a:extLst>
                </a:gridCol>
                <a:gridCol w="2459409">
                  <a:extLst>
                    <a:ext uri="{9D8B030D-6E8A-4147-A177-3AD203B41FA5}">
                      <a16:colId xmlns:a16="http://schemas.microsoft.com/office/drawing/2014/main" val="1883193546"/>
                    </a:ext>
                  </a:extLst>
                </a:gridCol>
                <a:gridCol w="2011946">
                  <a:extLst>
                    <a:ext uri="{9D8B030D-6E8A-4147-A177-3AD203B41FA5}">
                      <a16:colId xmlns:a16="http://schemas.microsoft.com/office/drawing/2014/main" val="2420918667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767838109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236858531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4205470416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2841025850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913001002"/>
                    </a:ext>
                  </a:extLst>
                </a:gridCol>
              </a:tblGrid>
              <a:tr h="446387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권장진도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주간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76938"/>
                  </a:ext>
                </a:extLst>
              </a:tr>
              <a:tr h="446387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525448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타당성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검토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(07.21~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07.25)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[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목표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] </a:t>
                      </a:r>
                      <a:r>
                        <a:rPr lang="ko-KR" altLang="en-US" sz="1600" b="0" i="0" u="none" strike="noStrike" cap="none" spc="-100" baseline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데이터 분석 및 시각화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            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제안전략 수립</a:t>
                      </a: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데이터 분석을 통한 기능 정의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환경분석을 통한 고객 니즈 정의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Weekly Scrum,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환경 분석서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전략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수립서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IT 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인프라 구성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(3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프로토타입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수행</a:t>
                      </a:r>
                      <a:endParaRPr lang="en-US" altLang="ko-KR" sz="1400" b="0" spc="-170" baseline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조별코칭</a:t>
                      </a:r>
                      <a:endParaRPr 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특강</a:t>
                      </a:r>
                      <a:r>
                        <a:rPr kumimoji="0" lang="en-US" altLang="ko-KR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</a:t>
                      </a:r>
                      <a:r>
                        <a:rPr kumimoji="0" lang="en-US" altLang="ko-KR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프로젝트 수행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조별코칭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특강</a:t>
                      </a:r>
                      <a:r>
                        <a:rPr kumimoji="0" lang="en-US" altLang="ko-KR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선택</a:t>
                      </a:r>
                      <a:r>
                        <a:rPr kumimoji="0" lang="en-US" altLang="ko-KR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산출물  제출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심의 요청</a:t>
                      </a:r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700986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타당성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검토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(07.28~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08. 01)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[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목표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] </a:t>
                      </a:r>
                      <a:r>
                        <a:rPr lang="ko-KR" altLang="en-US" sz="1600" b="0" i="0" u="none" strike="noStrike" cap="none" spc="-100" baseline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데이터 분석 및 시각화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            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제안전략 수립</a:t>
                      </a: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데이터 분석을 통한 기능 정의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환경분석을 통한 고객 니즈 정의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Weekly Scrum,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환경 분석서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전략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수립서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IT 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인프라 구성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(3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</a:t>
                      </a:r>
                      <a:r>
                        <a:rPr lang="en-US" altLang="ko-KR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),</a:t>
                      </a:r>
                    </a:p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프로토타입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수행</a:t>
                      </a:r>
                      <a:endParaRPr lang="en-US" altLang="ko-KR" sz="1400" b="0" spc="-170" baseline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조별코칭</a:t>
                      </a:r>
                      <a:endParaRPr 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프로젝트 수행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조별코칭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산출물  제출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심의 요청</a:t>
                      </a:r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35650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E9378F-21D0-41F8-845B-B281F50B6B51}"/>
              </a:ext>
            </a:extLst>
          </p:cNvPr>
          <p:cNvSpPr/>
          <p:nvPr/>
        </p:nvSpPr>
        <p:spPr>
          <a:xfrm>
            <a:off x="236690" y="1107306"/>
            <a:ext cx="11680912" cy="3040487"/>
          </a:xfrm>
          <a:prstGeom prst="rect">
            <a:avLst/>
          </a:prstGeom>
          <a:noFill/>
          <a:ln w="57150">
            <a:solidFill>
              <a:srgbClr val="2A9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5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07.21(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pPr lvl="0">
              <a:defRPr/>
            </a:pPr>
            <a:r>
              <a:rPr lang="ko-KR" altLang="en-US" sz="180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프로젝트 수행 </a:t>
            </a:r>
            <a:r>
              <a:rPr lang="en-US" altLang="ko-KR" sz="180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</a:t>
            </a:r>
            <a:r>
              <a:rPr lang="en-US" altLang="ko-KR" sz="180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조별 팀즈 내에서 </a:t>
            </a:r>
            <a:r>
              <a:rPr lang="ko-KR" altLang="en-US" sz="180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프로젝트를 수행 </a:t>
            </a:r>
            <a:r>
              <a:rPr lang="ko-KR" altLang="en-US" sz="180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합니다</a:t>
            </a:r>
            <a:r>
              <a:rPr lang="en-US" altLang="ko-KR" sz="1800">
                <a:ln>
                  <a:solidFill>
                    <a:srgbClr val="156082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.</a:t>
            </a:r>
            <a:endParaRPr lang="en-US" altLang="ko-KR" sz="1800" dirty="0">
              <a:ln>
                <a:solidFill>
                  <a:srgbClr val="156082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830734"/>
              </p:ext>
            </p:extLst>
          </p:nvPr>
        </p:nvGraphicFramePr>
        <p:xfrm>
          <a:off x="511402" y="2155607"/>
          <a:ext cx="11169197" cy="3922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5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17:40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537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38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8C05593D0B4CD4680AA695BA779C73E" ma:contentTypeVersion="3" ma:contentTypeDescription="새 문서를 만듭니다." ma:contentTypeScope="" ma:versionID="25931e5591b50d0a90c11e60d6b67dc5">
  <xsd:schema xmlns:xsd="http://www.w3.org/2001/XMLSchema" xmlns:xs="http://www.w3.org/2001/XMLSchema" xmlns:p="http://schemas.microsoft.com/office/2006/metadata/properties" xmlns:ns2="9e4a724d-0b63-4a0f-b525-b1ffbed15182" targetNamespace="http://schemas.microsoft.com/office/2006/metadata/properties" ma:root="true" ma:fieldsID="0898de8b366c13cf77b15d7ca6d85140" ns2:_="">
    <xsd:import namespace="9e4a724d-0b63-4a0f-b525-b1ffbed151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4a724d-0b63-4a0f-b525-b1ffbed151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D763FB-55B8-4251-A44B-CFAFC3FBC7E0}"/>
</file>

<file path=customXml/itemProps2.xml><?xml version="1.0" encoding="utf-8"?>
<ds:datastoreItem xmlns:ds="http://schemas.openxmlformats.org/officeDocument/2006/customXml" ds:itemID="{918B30D3-7823-4284-9A64-F327636B86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1B35C1-A4C5-4A45-AE0A-D14E8BDC5A90}">
  <ds:schemaRefs>
    <ds:schemaRef ds:uri="677f369c-0c7e-4879-9dfb-6cea400ef005"/>
    <ds:schemaRef ds:uri="http://www.w3.org/XML/1998/namespace"/>
    <ds:schemaRef ds:uri="http://purl.org/dc/elements/1.1/"/>
    <ds:schemaRef ds:uri="http://purl.org/dc/terms/"/>
    <ds:schemaRef ds:uri="1f1919ae-71d8-4e78-b1bd-1ce78ec43a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1685</Words>
  <Application>Microsoft Office PowerPoint</Application>
  <PresentationFormat>와이드스크린</PresentationFormat>
  <Paragraphs>654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Arial</vt:lpstr>
      <vt:lpstr>맑은 고딕</vt:lpstr>
      <vt:lpstr>Times New Roman</vt:lpstr>
      <vt:lpstr>나눔스퀘어</vt:lpstr>
      <vt:lpstr>Wingdings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석지혜(AIVLE스쿨코칭팀)</dc:creator>
  <cp:lastModifiedBy>매니저 김유진</cp:lastModifiedBy>
  <cp:revision>148</cp:revision>
  <dcterms:created xsi:type="dcterms:W3CDTF">2024-06-13T00:44:17Z</dcterms:created>
  <dcterms:modified xsi:type="dcterms:W3CDTF">2025-07-16T06:34:52Z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0x010100B8C05593D0B4CD4680AA695BA779C73E</vt:lpwstr>
  </property>
  <property fmtid="{D5CDD505-2E9C-101B-9397-08002B2CF9AE}" pid="3" name="Order">
    <vt:r8>300</vt:r8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  <property fmtid="{D5CDD505-2E9C-101B-9397-08002B2CF9AE}" pid="12" name="MediaServiceImageTags">
    <vt:lpwstr/>
  </property>
</Properties>
</file>